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Default Extension="bin" ContentType="application/vnd.openxmlformats-officedocument.oleObject"/>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 id="2147483651" r:id="rId3"/>
  </p:sldMasterIdLst>
  <p:notesMasterIdLst>
    <p:notesMasterId r:id="rId5"/>
  </p:notesMasterIdLst>
  <p:sldIdLst>
    <p:sldId id="256" r:id="rId4"/>
  </p:sldIdLst>
  <p:sldSz cx="43891200" cy="32918400"/>
  <p:notesSz cx="6858000" cy="9144000"/>
  <p:defaultTextStyle>
    <a:defPPr>
      <a:defRPr lang="en-US"/>
    </a:defPPr>
    <a:lvl1pPr algn="l" rtl="0" fontAlgn="base">
      <a:spcBef>
        <a:spcPct val="0"/>
      </a:spcBef>
      <a:spcAft>
        <a:spcPct val="0"/>
      </a:spcAft>
      <a:defRPr sz="2900" kern="1200">
        <a:solidFill>
          <a:schemeClr val="tx1"/>
        </a:solidFill>
        <a:latin typeface="Arial Narrow" pitchFamily="34" charset="0"/>
        <a:ea typeface="+mn-ea"/>
        <a:cs typeface="+mn-cs"/>
      </a:defRPr>
    </a:lvl1pPr>
    <a:lvl2pPr marL="457200" algn="l" rtl="0" fontAlgn="base">
      <a:spcBef>
        <a:spcPct val="0"/>
      </a:spcBef>
      <a:spcAft>
        <a:spcPct val="0"/>
      </a:spcAft>
      <a:defRPr sz="2900" kern="1200">
        <a:solidFill>
          <a:schemeClr val="tx1"/>
        </a:solidFill>
        <a:latin typeface="Arial Narrow" pitchFamily="34" charset="0"/>
        <a:ea typeface="+mn-ea"/>
        <a:cs typeface="+mn-cs"/>
      </a:defRPr>
    </a:lvl2pPr>
    <a:lvl3pPr marL="914400" algn="l" rtl="0" fontAlgn="base">
      <a:spcBef>
        <a:spcPct val="0"/>
      </a:spcBef>
      <a:spcAft>
        <a:spcPct val="0"/>
      </a:spcAft>
      <a:defRPr sz="2900" kern="1200">
        <a:solidFill>
          <a:schemeClr val="tx1"/>
        </a:solidFill>
        <a:latin typeface="Arial Narrow" pitchFamily="34" charset="0"/>
        <a:ea typeface="+mn-ea"/>
        <a:cs typeface="+mn-cs"/>
      </a:defRPr>
    </a:lvl3pPr>
    <a:lvl4pPr marL="1371600" algn="l" rtl="0" fontAlgn="base">
      <a:spcBef>
        <a:spcPct val="0"/>
      </a:spcBef>
      <a:spcAft>
        <a:spcPct val="0"/>
      </a:spcAft>
      <a:defRPr sz="2900" kern="1200">
        <a:solidFill>
          <a:schemeClr val="tx1"/>
        </a:solidFill>
        <a:latin typeface="Arial Narrow" pitchFamily="34" charset="0"/>
        <a:ea typeface="+mn-ea"/>
        <a:cs typeface="+mn-cs"/>
      </a:defRPr>
    </a:lvl4pPr>
    <a:lvl5pPr marL="1828800" algn="l" rtl="0" fontAlgn="base">
      <a:spcBef>
        <a:spcPct val="0"/>
      </a:spcBef>
      <a:spcAft>
        <a:spcPct val="0"/>
      </a:spcAft>
      <a:defRPr sz="2900" kern="1200">
        <a:solidFill>
          <a:schemeClr val="tx1"/>
        </a:solidFill>
        <a:latin typeface="Arial Narrow" pitchFamily="34" charset="0"/>
        <a:ea typeface="+mn-ea"/>
        <a:cs typeface="+mn-cs"/>
      </a:defRPr>
    </a:lvl5pPr>
    <a:lvl6pPr marL="2286000" algn="l" defTabSz="914400" rtl="0" eaLnBrk="1" latinLnBrk="0" hangingPunct="1">
      <a:defRPr sz="2900" kern="1200">
        <a:solidFill>
          <a:schemeClr val="tx1"/>
        </a:solidFill>
        <a:latin typeface="Arial Narrow" pitchFamily="34" charset="0"/>
        <a:ea typeface="+mn-ea"/>
        <a:cs typeface="+mn-cs"/>
      </a:defRPr>
    </a:lvl6pPr>
    <a:lvl7pPr marL="2743200" algn="l" defTabSz="914400" rtl="0" eaLnBrk="1" latinLnBrk="0" hangingPunct="1">
      <a:defRPr sz="2900" kern="1200">
        <a:solidFill>
          <a:schemeClr val="tx1"/>
        </a:solidFill>
        <a:latin typeface="Arial Narrow" pitchFamily="34" charset="0"/>
        <a:ea typeface="+mn-ea"/>
        <a:cs typeface="+mn-cs"/>
      </a:defRPr>
    </a:lvl7pPr>
    <a:lvl8pPr marL="3200400" algn="l" defTabSz="914400" rtl="0" eaLnBrk="1" latinLnBrk="0" hangingPunct="1">
      <a:defRPr sz="2900" kern="1200">
        <a:solidFill>
          <a:schemeClr val="tx1"/>
        </a:solidFill>
        <a:latin typeface="Arial Narrow" pitchFamily="34" charset="0"/>
        <a:ea typeface="+mn-ea"/>
        <a:cs typeface="+mn-cs"/>
      </a:defRPr>
    </a:lvl8pPr>
    <a:lvl9pPr marL="3657600" algn="l" defTabSz="914400" rtl="0" eaLnBrk="1" latinLnBrk="0" hangingPunct="1">
      <a:defRPr sz="2900" kern="1200">
        <a:solidFill>
          <a:schemeClr val="tx1"/>
        </a:solidFill>
        <a:latin typeface="Arial Narrow"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3399FF"/>
    <a:srgbClr val="0066FF"/>
    <a:srgbClr val="CC0000"/>
    <a:srgbClr val="993300"/>
    <a:srgbClr val="009900"/>
    <a:srgbClr val="FFFFFF"/>
    <a:srgbClr val="F8F8F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91" autoAdjust="0"/>
    <p:restoredTop sz="99880" autoAdjust="0"/>
  </p:normalViewPr>
  <p:slideViewPr>
    <p:cSldViewPr snapToGrid="0" snapToObjects="1">
      <p:cViewPr>
        <p:scale>
          <a:sx n="44" d="100"/>
          <a:sy n="44" d="100"/>
        </p:scale>
        <p:origin x="2550" y="2784"/>
      </p:cViewPr>
      <p:guideLst>
        <p:guide orient="horz" pos="3552"/>
        <p:guide orient="horz" pos="20285"/>
        <p:guide pos="437"/>
        <p:guide pos="6725"/>
        <p:guide pos="7238"/>
        <p:guide pos="13526"/>
        <p:guide pos="14030"/>
        <p:guide pos="20318"/>
        <p:guide pos="20837"/>
        <p:guide pos="27125"/>
      </p:guideLst>
    </p:cSldViewPr>
  </p:slideViewPr>
  <p:notesTextViewPr>
    <p:cViewPr>
      <p:scale>
        <a:sx n="100" d="100"/>
        <a:sy n="100" d="100"/>
      </p:scale>
      <p:origin x="0" y="0"/>
    </p:cViewPr>
  </p:notesTextViewPr>
  <p:sorterViewPr>
    <p:cViewPr>
      <p:scale>
        <a:sx n="66" d="100"/>
        <a:sy n="66" d="100"/>
      </p:scale>
      <p:origin x="0" y="210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emf"/><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150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50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0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150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56D67859-5C17-4539-B5D6-5487FE2E4CB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p>
            <a:fld id="{44355851-679A-4DDE-948D-6C14AC4E7FAA}" type="slidenum">
              <a:rPr lang="en-US" smtClean="0"/>
              <a:pPr/>
              <a:t>1</a:t>
            </a:fld>
            <a:endParaRPr lang="en-US"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18653125"/>
            <a:ext cx="30724475"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337375" y="1273175"/>
            <a:ext cx="10547350" cy="309292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93738" y="1273175"/>
            <a:ext cx="31491237" cy="309292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18653125"/>
            <a:ext cx="30724475"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93738" y="5638800"/>
            <a:ext cx="4910137" cy="2656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56275" y="5638800"/>
            <a:ext cx="4911725" cy="2656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5" y="7369175"/>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3925" y="10439400"/>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38" y="7369175"/>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5"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5"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3"/>
            <a:ext cx="26335037"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3"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602663" y="25763538"/>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337375" y="1273175"/>
            <a:ext cx="10547350" cy="309292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93738" y="1273175"/>
            <a:ext cx="31491237" cy="309292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18653125"/>
            <a:ext cx="30724475"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93738" y="5638800"/>
            <a:ext cx="21018500" cy="2656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1864638" y="5638800"/>
            <a:ext cx="21020087" cy="2656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5" y="7369175"/>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3925" y="10439400"/>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38" y="7369175"/>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5"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5"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3"/>
            <a:ext cx="26335037"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3"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602663" y="25763538"/>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337375" y="1273175"/>
            <a:ext cx="10547350" cy="309292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93738" y="1273175"/>
            <a:ext cx="31491237" cy="309292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93738" y="5638800"/>
            <a:ext cx="4910137" cy="2656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56275" y="5638800"/>
            <a:ext cx="4911725" cy="2656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5" y="7369175"/>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3925" y="10439400"/>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38" y="7369175"/>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5"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5"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3"/>
            <a:ext cx="26335037"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3"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602663" y="25763538"/>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6052" name="Rectangle 36"/>
          <p:cNvSpPr>
            <a:spLocks noChangeArrowheads="1"/>
          </p:cNvSpPr>
          <p:nvPr userDrawn="1"/>
        </p:nvSpPr>
        <p:spPr bwMode="auto">
          <a:xfrm>
            <a:off x="0" y="0"/>
            <a:ext cx="43891200" cy="4800600"/>
          </a:xfrm>
          <a:prstGeom prst="rect">
            <a:avLst/>
          </a:prstGeom>
          <a:solidFill>
            <a:schemeClr val="accent2"/>
          </a:solidFill>
          <a:ln w="9525">
            <a:solidFill>
              <a:schemeClr val="tx1"/>
            </a:solidFill>
            <a:miter lim="800000"/>
            <a:headEnd/>
            <a:tailEnd/>
          </a:ln>
          <a:effectLst/>
        </p:spPr>
        <p:txBody>
          <a:bodyPr wrap="none" anchor="ctr"/>
          <a:lstStyle/>
          <a:p>
            <a:pPr>
              <a:defRPr/>
            </a:pPr>
            <a:endParaRPr lang="en-US"/>
          </a:p>
        </p:txBody>
      </p:sp>
      <p:sp>
        <p:nvSpPr>
          <p:cNvPr id="86049" name="Rectangle 33"/>
          <p:cNvSpPr>
            <a:spLocks noChangeArrowheads="1"/>
          </p:cNvSpPr>
          <p:nvPr userDrawn="1"/>
        </p:nvSpPr>
        <p:spPr bwMode="auto">
          <a:xfrm>
            <a:off x="693738" y="5638800"/>
            <a:ext cx="9974262" cy="26563638"/>
          </a:xfrm>
          <a:prstGeom prst="rect">
            <a:avLst/>
          </a:prstGeom>
          <a:solidFill>
            <a:srgbClr val="FFFFFF"/>
          </a:solidFill>
          <a:ln w="9525">
            <a:solidFill>
              <a:schemeClr val="tx1"/>
            </a:solidFill>
            <a:miter lim="800000"/>
            <a:headEnd/>
            <a:tailEnd/>
          </a:ln>
          <a:effectLst/>
        </p:spPr>
        <p:txBody>
          <a:bodyPr wrap="none" anchor="ctr"/>
          <a:lstStyle/>
          <a:p>
            <a:pPr>
              <a:defRPr/>
            </a:pPr>
            <a:endParaRPr lang="en-US"/>
          </a:p>
        </p:txBody>
      </p:sp>
      <p:sp>
        <p:nvSpPr>
          <p:cNvPr id="86025" name="Rectangle 9"/>
          <p:cNvSpPr>
            <a:spLocks noChangeArrowheads="1"/>
          </p:cNvSpPr>
          <p:nvPr userDrawn="1"/>
        </p:nvSpPr>
        <p:spPr bwMode="auto">
          <a:xfrm>
            <a:off x="0" y="4800600"/>
            <a:ext cx="43891200" cy="130175"/>
          </a:xfrm>
          <a:prstGeom prst="rect">
            <a:avLst/>
          </a:prstGeom>
          <a:solidFill>
            <a:srgbClr val="660000"/>
          </a:solidFill>
          <a:ln w="152400">
            <a:solidFill>
              <a:srgbClr val="FF9900"/>
            </a:solidFill>
            <a:miter lim="800000"/>
            <a:headEnd/>
            <a:tailEnd/>
          </a:ln>
          <a:effectLst/>
        </p:spPr>
        <p:txBody>
          <a:bodyPr wrap="none" anchor="ctr"/>
          <a:lstStyle/>
          <a:p>
            <a:pPr>
              <a:defRPr/>
            </a:pPr>
            <a:endParaRPr lang="en-US"/>
          </a:p>
        </p:txBody>
      </p:sp>
      <p:sp>
        <p:nvSpPr>
          <p:cNvPr id="86030" name="Text Box 14"/>
          <p:cNvSpPr txBox="1">
            <a:spLocks noChangeArrowheads="1"/>
          </p:cNvSpPr>
          <p:nvPr userDrawn="1"/>
        </p:nvSpPr>
        <p:spPr bwMode="auto">
          <a:xfrm>
            <a:off x="609600" y="32445325"/>
            <a:ext cx="2514600" cy="315913"/>
          </a:xfrm>
          <a:prstGeom prst="rect">
            <a:avLst/>
          </a:prstGeom>
          <a:noFill/>
          <a:ln w="9525">
            <a:noFill/>
            <a:miter lim="800000"/>
            <a:headEnd/>
            <a:tailEnd/>
          </a:ln>
          <a:effectLst/>
        </p:spPr>
        <p:txBody>
          <a:bodyPr lIns="91267" tIns="45624" rIns="91267" bIns="45624">
            <a:spAutoFit/>
          </a:bodyPr>
          <a:lstStyle/>
          <a:p>
            <a:pPr eaLnBrk="0" hangingPunct="0">
              <a:lnSpc>
                <a:spcPct val="65000"/>
              </a:lnSpc>
              <a:spcBef>
                <a:spcPct val="50000"/>
              </a:spcBef>
              <a:defRPr/>
            </a:pPr>
            <a:r>
              <a:rPr lang="en-US" sz="500" b="1">
                <a:solidFill>
                  <a:schemeClr val="bg2"/>
                </a:solidFill>
                <a:latin typeface="Arial" charset="0"/>
              </a:rPr>
              <a:t>TEMPLATE DESIGN © 2008</a:t>
            </a:r>
          </a:p>
          <a:p>
            <a:pPr eaLnBrk="0" hangingPunct="0">
              <a:lnSpc>
                <a:spcPct val="65000"/>
              </a:lnSpc>
              <a:spcBef>
                <a:spcPct val="50000"/>
              </a:spcBef>
              <a:defRPr/>
            </a:pPr>
            <a:r>
              <a:rPr lang="en-US" sz="1000" b="1">
                <a:solidFill>
                  <a:schemeClr val="bg2"/>
                </a:solidFill>
                <a:latin typeface="Arial" charset="0"/>
              </a:rPr>
              <a:t>www.PosterPresentations.com</a:t>
            </a:r>
          </a:p>
        </p:txBody>
      </p:sp>
      <p:sp>
        <p:nvSpPr>
          <p:cNvPr id="2054" name="Rectangle 15"/>
          <p:cNvSpPr>
            <a:spLocks noGrp="1" noChangeArrowheads="1"/>
          </p:cNvSpPr>
          <p:nvPr>
            <p:ph type="title"/>
          </p:nvPr>
        </p:nvSpPr>
        <p:spPr bwMode="auto">
          <a:xfrm>
            <a:off x="960438" y="1273175"/>
            <a:ext cx="41924287" cy="2201863"/>
          </a:xfrm>
          <a:prstGeom prst="rect">
            <a:avLst/>
          </a:prstGeom>
          <a:noFill/>
          <a:ln w="9525">
            <a:noFill/>
            <a:miter lim="800000"/>
            <a:headEnd/>
            <a:tailEnd/>
          </a:ln>
        </p:spPr>
        <p:txBody>
          <a:bodyPr vert="horz" wrap="square" lIns="91267" tIns="45624" rIns="91267" bIns="45624" numCol="1" anchor="ctr" anchorCtr="0" compatLnSpc="1">
            <a:prstTxWarp prst="textNoShape">
              <a:avLst/>
            </a:prstTxWarp>
          </a:bodyPr>
          <a:lstStyle/>
          <a:p>
            <a:pPr lvl="0"/>
            <a:r>
              <a:rPr lang="en-US" smtClean="0"/>
              <a:t>Click to edit Master title style</a:t>
            </a:r>
          </a:p>
        </p:txBody>
      </p:sp>
      <p:sp>
        <p:nvSpPr>
          <p:cNvPr id="2055" name="Rectangle 16"/>
          <p:cNvSpPr>
            <a:spLocks noGrp="1" noChangeArrowheads="1"/>
          </p:cNvSpPr>
          <p:nvPr>
            <p:ph type="body" idx="1"/>
          </p:nvPr>
        </p:nvSpPr>
        <p:spPr bwMode="auto">
          <a:xfrm>
            <a:off x="693738" y="5638800"/>
            <a:ext cx="9974262" cy="26563638"/>
          </a:xfrm>
          <a:prstGeom prst="rect">
            <a:avLst/>
          </a:prstGeom>
          <a:noFill/>
          <a:ln w="9525">
            <a:noFill/>
            <a:miter lim="800000"/>
            <a:headEnd/>
            <a:tailEnd/>
          </a:ln>
        </p:spPr>
        <p:txBody>
          <a:bodyPr vert="horz" wrap="square" lIns="456408" tIns="456408" rIns="456408" bIns="456408"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86041" name="Rectangle 25"/>
          <p:cNvSpPr>
            <a:spLocks noChangeArrowheads="1"/>
          </p:cNvSpPr>
          <p:nvPr userDrawn="1"/>
        </p:nvSpPr>
        <p:spPr bwMode="auto">
          <a:xfrm>
            <a:off x="0" y="0"/>
            <a:ext cx="43891200" cy="32918400"/>
          </a:xfrm>
          <a:prstGeom prst="rect">
            <a:avLst/>
          </a:prstGeom>
          <a:noFill/>
          <a:ln w="3175">
            <a:solidFill>
              <a:schemeClr val="tx2"/>
            </a:solidFill>
            <a:miter lim="800000"/>
            <a:headEnd/>
            <a:tailEnd/>
          </a:ln>
          <a:effectLst/>
        </p:spPr>
        <p:txBody>
          <a:bodyPr wrap="none" anchor="ctr"/>
          <a:lstStyle/>
          <a:p>
            <a:pPr>
              <a:defRPr/>
            </a:pPr>
            <a:endParaRPr lang="en-US"/>
          </a:p>
        </p:txBody>
      </p:sp>
      <p:sp>
        <p:nvSpPr>
          <p:cNvPr id="86048" name="Rectangle 32"/>
          <p:cNvSpPr>
            <a:spLocks noChangeArrowheads="1"/>
          </p:cNvSpPr>
          <p:nvPr userDrawn="1"/>
        </p:nvSpPr>
        <p:spPr bwMode="auto">
          <a:xfrm>
            <a:off x="11490325" y="5638800"/>
            <a:ext cx="9982200" cy="26563638"/>
          </a:xfrm>
          <a:prstGeom prst="rect">
            <a:avLst/>
          </a:prstGeom>
          <a:solidFill>
            <a:srgbClr val="FFFFFF"/>
          </a:solidFill>
          <a:ln w="9525">
            <a:solidFill>
              <a:schemeClr val="tx1"/>
            </a:solidFill>
            <a:miter lim="800000"/>
            <a:headEnd/>
            <a:tailEnd/>
          </a:ln>
          <a:effectLst/>
        </p:spPr>
        <p:txBody>
          <a:bodyPr wrap="none" anchor="ctr"/>
          <a:lstStyle/>
          <a:p>
            <a:pPr>
              <a:defRPr/>
            </a:pPr>
            <a:endParaRPr lang="en-US"/>
          </a:p>
        </p:txBody>
      </p:sp>
      <p:sp>
        <p:nvSpPr>
          <p:cNvPr id="86050" name="Rectangle 34"/>
          <p:cNvSpPr>
            <a:spLocks noChangeArrowheads="1"/>
          </p:cNvSpPr>
          <p:nvPr userDrawn="1"/>
        </p:nvSpPr>
        <p:spPr bwMode="auto">
          <a:xfrm>
            <a:off x="22272625" y="5638800"/>
            <a:ext cx="9982200" cy="26563638"/>
          </a:xfrm>
          <a:prstGeom prst="rect">
            <a:avLst/>
          </a:prstGeom>
          <a:solidFill>
            <a:srgbClr val="FFFFFF"/>
          </a:solidFill>
          <a:ln w="9525">
            <a:solidFill>
              <a:schemeClr val="tx1"/>
            </a:solidFill>
            <a:miter lim="800000"/>
            <a:headEnd/>
            <a:tailEnd/>
          </a:ln>
          <a:effectLst/>
        </p:spPr>
        <p:txBody>
          <a:bodyPr wrap="none" anchor="ctr"/>
          <a:lstStyle/>
          <a:p>
            <a:pPr>
              <a:defRPr/>
            </a:pPr>
            <a:endParaRPr lang="en-US"/>
          </a:p>
        </p:txBody>
      </p:sp>
      <p:sp>
        <p:nvSpPr>
          <p:cNvPr id="86051" name="Rectangle 35"/>
          <p:cNvSpPr>
            <a:spLocks noChangeArrowheads="1"/>
          </p:cNvSpPr>
          <p:nvPr userDrawn="1"/>
        </p:nvSpPr>
        <p:spPr bwMode="auto">
          <a:xfrm>
            <a:off x="33078738" y="5638800"/>
            <a:ext cx="9982200" cy="26563638"/>
          </a:xfrm>
          <a:prstGeom prst="rect">
            <a:avLst/>
          </a:prstGeom>
          <a:solidFill>
            <a:srgbClr val="FFFFFF"/>
          </a:solidFill>
          <a:ln w="9525">
            <a:solidFill>
              <a:schemeClr val="tx1"/>
            </a:solidFill>
            <a:miter lim="800000"/>
            <a:headEnd/>
            <a:tailEnd/>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eaLnBrk="0" fontAlgn="base" hangingPunct="0">
        <a:spcBef>
          <a:spcPct val="0"/>
        </a:spcBef>
        <a:spcAft>
          <a:spcPct val="0"/>
        </a:spcAft>
        <a:defRPr sz="8600">
          <a:solidFill>
            <a:srgbClr val="FFFFFF"/>
          </a:solidFill>
          <a:latin typeface="+mj-lt"/>
          <a:ea typeface="+mj-ea"/>
          <a:cs typeface="+mj-cs"/>
        </a:defRPr>
      </a:lvl1pPr>
      <a:lvl2pPr algn="ctr" rtl="0" eaLnBrk="0" fontAlgn="base" hangingPunct="0">
        <a:spcBef>
          <a:spcPct val="0"/>
        </a:spcBef>
        <a:spcAft>
          <a:spcPct val="0"/>
        </a:spcAft>
        <a:defRPr sz="8600">
          <a:solidFill>
            <a:srgbClr val="FFFFFF"/>
          </a:solidFill>
          <a:latin typeface="Arial Black" pitchFamily="34" charset="0"/>
        </a:defRPr>
      </a:lvl2pPr>
      <a:lvl3pPr algn="ctr" rtl="0" eaLnBrk="0" fontAlgn="base" hangingPunct="0">
        <a:spcBef>
          <a:spcPct val="0"/>
        </a:spcBef>
        <a:spcAft>
          <a:spcPct val="0"/>
        </a:spcAft>
        <a:defRPr sz="8600">
          <a:solidFill>
            <a:srgbClr val="FFFFFF"/>
          </a:solidFill>
          <a:latin typeface="Arial Black" pitchFamily="34" charset="0"/>
        </a:defRPr>
      </a:lvl3pPr>
      <a:lvl4pPr algn="ctr" rtl="0" eaLnBrk="0" fontAlgn="base" hangingPunct="0">
        <a:spcBef>
          <a:spcPct val="0"/>
        </a:spcBef>
        <a:spcAft>
          <a:spcPct val="0"/>
        </a:spcAft>
        <a:defRPr sz="8600">
          <a:solidFill>
            <a:srgbClr val="FFFFFF"/>
          </a:solidFill>
          <a:latin typeface="Arial Black" pitchFamily="34" charset="0"/>
        </a:defRPr>
      </a:lvl4pPr>
      <a:lvl5pPr algn="ctr" rtl="0" eaLnBrk="0" fontAlgn="base" hangingPunct="0">
        <a:spcBef>
          <a:spcPct val="0"/>
        </a:spcBef>
        <a:spcAft>
          <a:spcPct val="0"/>
        </a:spcAft>
        <a:defRPr sz="8600">
          <a:solidFill>
            <a:srgbClr val="FFFFFF"/>
          </a:solidFill>
          <a:latin typeface="Arial Black" pitchFamily="34" charset="0"/>
        </a:defRPr>
      </a:lvl5pPr>
      <a:lvl6pPr marL="457200" algn="ctr" rtl="0" fontAlgn="base">
        <a:spcBef>
          <a:spcPct val="0"/>
        </a:spcBef>
        <a:spcAft>
          <a:spcPct val="0"/>
        </a:spcAft>
        <a:defRPr sz="8600">
          <a:solidFill>
            <a:srgbClr val="FFFFFF"/>
          </a:solidFill>
          <a:latin typeface="Arial Black" pitchFamily="34" charset="0"/>
        </a:defRPr>
      </a:lvl6pPr>
      <a:lvl7pPr marL="914400" algn="ctr" rtl="0" fontAlgn="base">
        <a:spcBef>
          <a:spcPct val="0"/>
        </a:spcBef>
        <a:spcAft>
          <a:spcPct val="0"/>
        </a:spcAft>
        <a:defRPr sz="8600">
          <a:solidFill>
            <a:srgbClr val="FFFFFF"/>
          </a:solidFill>
          <a:latin typeface="Arial Black" pitchFamily="34" charset="0"/>
        </a:defRPr>
      </a:lvl7pPr>
      <a:lvl8pPr marL="1371600" algn="ctr" rtl="0" fontAlgn="base">
        <a:spcBef>
          <a:spcPct val="0"/>
        </a:spcBef>
        <a:spcAft>
          <a:spcPct val="0"/>
        </a:spcAft>
        <a:defRPr sz="8600">
          <a:solidFill>
            <a:srgbClr val="FFFFFF"/>
          </a:solidFill>
          <a:latin typeface="Arial Black" pitchFamily="34" charset="0"/>
        </a:defRPr>
      </a:lvl8pPr>
      <a:lvl9pPr marL="1828800" algn="ctr" rtl="0" fontAlgn="base">
        <a:spcBef>
          <a:spcPct val="0"/>
        </a:spcBef>
        <a:spcAft>
          <a:spcPct val="0"/>
        </a:spcAft>
        <a:defRPr sz="8600">
          <a:solidFill>
            <a:srgbClr val="FFFFFF"/>
          </a:solidFill>
          <a:latin typeface="Arial Black" pitchFamily="34" charset="0"/>
        </a:defRPr>
      </a:lvl9pPr>
    </p:titleStyle>
    <p:bodyStyle>
      <a:lvl1pPr marL="342900" indent="-342900" algn="l" rtl="0" eaLnBrk="0" fontAlgn="base" hangingPunct="0">
        <a:spcBef>
          <a:spcPct val="20000"/>
        </a:spcBef>
        <a:spcAft>
          <a:spcPct val="0"/>
        </a:spcAft>
        <a:buChar char="•"/>
        <a:defRPr sz="2900">
          <a:solidFill>
            <a:schemeClr val="tx1"/>
          </a:solidFill>
          <a:latin typeface="+mn-lt"/>
          <a:ea typeface="+mn-ea"/>
          <a:cs typeface="+mn-cs"/>
        </a:defRPr>
      </a:lvl1pPr>
      <a:lvl2pPr marL="739775" indent="-282575" algn="l" rtl="0" eaLnBrk="0" fontAlgn="base" hangingPunct="0">
        <a:spcBef>
          <a:spcPct val="20000"/>
        </a:spcBef>
        <a:spcAft>
          <a:spcPct val="0"/>
        </a:spcAft>
        <a:buChar char="–"/>
        <a:defRPr sz="29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1900">
          <a:solidFill>
            <a:schemeClr val="tx1"/>
          </a:solidFill>
          <a:latin typeface="+mn-lt"/>
        </a:defRPr>
      </a:lvl4pPr>
      <a:lvl5pPr marL="2057400" indent="-228600" algn="l" rtl="0" eaLnBrk="0" fontAlgn="base" hangingPunct="0">
        <a:spcBef>
          <a:spcPct val="20000"/>
        </a:spcBef>
        <a:spcAft>
          <a:spcPct val="0"/>
        </a:spcAft>
        <a:buChar char="»"/>
        <a:defRPr sz="1900">
          <a:solidFill>
            <a:schemeClr val="tx1"/>
          </a:solidFill>
          <a:latin typeface="+mn-lt"/>
        </a:defRPr>
      </a:lvl5pPr>
      <a:lvl6pPr marL="2514600" indent="-228600" algn="l" rtl="0" fontAlgn="base">
        <a:spcBef>
          <a:spcPct val="20000"/>
        </a:spcBef>
        <a:spcAft>
          <a:spcPct val="0"/>
        </a:spcAft>
        <a:buChar char="»"/>
        <a:defRPr sz="1900">
          <a:solidFill>
            <a:schemeClr val="tx1"/>
          </a:solidFill>
          <a:latin typeface="+mn-lt"/>
        </a:defRPr>
      </a:lvl6pPr>
      <a:lvl7pPr marL="2971800" indent="-228600" algn="l" rtl="0" fontAlgn="base">
        <a:spcBef>
          <a:spcPct val="20000"/>
        </a:spcBef>
        <a:spcAft>
          <a:spcPct val="0"/>
        </a:spcAft>
        <a:buChar char="»"/>
        <a:defRPr sz="1900">
          <a:solidFill>
            <a:schemeClr val="tx1"/>
          </a:solidFill>
          <a:latin typeface="+mn-lt"/>
        </a:defRPr>
      </a:lvl7pPr>
      <a:lvl8pPr marL="3429000" indent="-228600" algn="l" rtl="0" fontAlgn="base">
        <a:spcBef>
          <a:spcPct val="20000"/>
        </a:spcBef>
        <a:spcAft>
          <a:spcPct val="0"/>
        </a:spcAft>
        <a:buChar char="»"/>
        <a:defRPr sz="1900">
          <a:solidFill>
            <a:schemeClr val="tx1"/>
          </a:solidFill>
          <a:latin typeface="+mn-lt"/>
        </a:defRPr>
      </a:lvl8pPr>
      <a:lvl9pPr marL="3886200" indent="-228600" algn="l" rtl="0" fontAlgn="base">
        <a:spcBef>
          <a:spcPct val="20000"/>
        </a:spcBef>
        <a:spcAft>
          <a:spcPct val="0"/>
        </a:spcAft>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0226" name="Rectangle 2"/>
          <p:cNvSpPr>
            <a:spLocks noChangeArrowheads="1"/>
          </p:cNvSpPr>
          <p:nvPr userDrawn="1"/>
        </p:nvSpPr>
        <p:spPr bwMode="auto">
          <a:xfrm>
            <a:off x="0" y="0"/>
            <a:ext cx="43891200" cy="4800600"/>
          </a:xfrm>
          <a:prstGeom prst="rect">
            <a:avLst/>
          </a:prstGeom>
          <a:solidFill>
            <a:schemeClr val="accent1"/>
          </a:solidFill>
          <a:ln w="9525">
            <a:solidFill>
              <a:schemeClr val="tx1"/>
            </a:solidFill>
            <a:miter lim="800000"/>
            <a:headEnd/>
            <a:tailEnd/>
          </a:ln>
          <a:effectLst/>
        </p:spPr>
        <p:txBody>
          <a:bodyPr wrap="none" anchor="ctr"/>
          <a:lstStyle/>
          <a:p>
            <a:pPr>
              <a:defRPr/>
            </a:pPr>
            <a:endParaRPr lang="en-US"/>
          </a:p>
        </p:txBody>
      </p:sp>
      <p:sp>
        <p:nvSpPr>
          <p:cNvPr id="180227" name="Rectangle 3"/>
          <p:cNvSpPr>
            <a:spLocks noChangeArrowheads="1"/>
          </p:cNvSpPr>
          <p:nvPr userDrawn="1"/>
        </p:nvSpPr>
        <p:spPr bwMode="auto">
          <a:xfrm>
            <a:off x="693738" y="5638800"/>
            <a:ext cx="9974262" cy="26563638"/>
          </a:xfrm>
          <a:prstGeom prst="rect">
            <a:avLst/>
          </a:prstGeom>
          <a:solidFill>
            <a:schemeClr val="accent1"/>
          </a:solidFill>
          <a:ln w="9525">
            <a:solidFill>
              <a:schemeClr val="tx1"/>
            </a:solidFill>
            <a:miter lim="800000"/>
            <a:headEnd/>
            <a:tailEnd/>
          </a:ln>
          <a:effectLst/>
        </p:spPr>
        <p:txBody>
          <a:bodyPr wrap="none" anchor="ctr"/>
          <a:lstStyle/>
          <a:p>
            <a:pPr>
              <a:defRPr/>
            </a:pPr>
            <a:endParaRPr lang="en-US"/>
          </a:p>
        </p:txBody>
      </p:sp>
      <p:sp>
        <p:nvSpPr>
          <p:cNvPr id="180228" name="Rectangle 4"/>
          <p:cNvSpPr>
            <a:spLocks noChangeArrowheads="1"/>
          </p:cNvSpPr>
          <p:nvPr userDrawn="1"/>
        </p:nvSpPr>
        <p:spPr bwMode="auto">
          <a:xfrm>
            <a:off x="0" y="4800600"/>
            <a:ext cx="43891200" cy="130175"/>
          </a:xfrm>
          <a:prstGeom prst="rect">
            <a:avLst/>
          </a:prstGeom>
          <a:solidFill>
            <a:srgbClr val="660000"/>
          </a:solidFill>
          <a:ln w="9525">
            <a:noFill/>
            <a:miter lim="800000"/>
            <a:headEnd/>
            <a:tailEnd/>
          </a:ln>
          <a:effectLst/>
        </p:spPr>
        <p:txBody>
          <a:bodyPr wrap="none" anchor="ctr"/>
          <a:lstStyle/>
          <a:p>
            <a:pPr>
              <a:defRPr/>
            </a:pPr>
            <a:endParaRPr lang="en-US"/>
          </a:p>
        </p:txBody>
      </p:sp>
      <p:sp>
        <p:nvSpPr>
          <p:cNvPr id="180229" name="Text Box 5"/>
          <p:cNvSpPr txBox="1">
            <a:spLocks noChangeArrowheads="1"/>
          </p:cNvSpPr>
          <p:nvPr userDrawn="1"/>
        </p:nvSpPr>
        <p:spPr bwMode="auto">
          <a:xfrm>
            <a:off x="609600" y="32445325"/>
            <a:ext cx="2514600" cy="315913"/>
          </a:xfrm>
          <a:prstGeom prst="rect">
            <a:avLst/>
          </a:prstGeom>
          <a:noFill/>
          <a:ln w="9525">
            <a:noFill/>
            <a:miter lim="800000"/>
            <a:headEnd/>
            <a:tailEnd/>
          </a:ln>
          <a:effectLst/>
        </p:spPr>
        <p:txBody>
          <a:bodyPr lIns="91267" tIns="45624" rIns="91267" bIns="45624">
            <a:spAutoFit/>
          </a:bodyPr>
          <a:lstStyle/>
          <a:p>
            <a:pPr eaLnBrk="0" hangingPunct="0">
              <a:lnSpc>
                <a:spcPct val="65000"/>
              </a:lnSpc>
              <a:spcBef>
                <a:spcPct val="50000"/>
              </a:spcBef>
              <a:defRPr/>
            </a:pPr>
            <a:r>
              <a:rPr lang="en-US" sz="500" b="1">
                <a:solidFill>
                  <a:schemeClr val="bg2"/>
                </a:solidFill>
                <a:latin typeface="Arial" charset="0"/>
              </a:rPr>
              <a:t>POSTER TEMPLATE BY:</a:t>
            </a:r>
          </a:p>
          <a:p>
            <a:pPr eaLnBrk="0" hangingPunct="0">
              <a:lnSpc>
                <a:spcPct val="65000"/>
              </a:lnSpc>
              <a:spcBef>
                <a:spcPct val="50000"/>
              </a:spcBef>
              <a:defRPr/>
            </a:pPr>
            <a:r>
              <a:rPr lang="en-US" sz="1000" b="1">
                <a:solidFill>
                  <a:schemeClr val="bg2"/>
                </a:solidFill>
                <a:latin typeface="Arial" charset="0"/>
              </a:rPr>
              <a:t>www.PosterPresentations.com</a:t>
            </a:r>
          </a:p>
        </p:txBody>
      </p:sp>
      <p:sp>
        <p:nvSpPr>
          <p:cNvPr id="3078" name="Rectangle 6"/>
          <p:cNvSpPr>
            <a:spLocks noGrp="1" noChangeArrowheads="1"/>
          </p:cNvSpPr>
          <p:nvPr>
            <p:ph type="title"/>
          </p:nvPr>
        </p:nvSpPr>
        <p:spPr bwMode="auto">
          <a:xfrm>
            <a:off x="960438" y="1273175"/>
            <a:ext cx="41924287" cy="2201863"/>
          </a:xfrm>
          <a:prstGeom prst="rect">
            <a:avLst/>
          </a:prstGeom>
          <a:noFill/>
          <a:ln w="9525">
            <a:noFill/>
            <a:miter lim="800000"/>
            <a:headEnd/>
            <a:tailEnd/>
          </a:ln>
        </p:spPr>
        <p:txBody>
          <a:bodyPr vert="horz" wrap="square" lIns="91267" tIns="45624" rIns="91267" bIns="45624" numCol="1" anchor="ctr" anchorCtr="0" compatLnSpc="1">
            <a:prstTxWarp prst="textNoShape">
              <a:avLst/>
            </a:prstTxWarp>
          </a:bodyPr>
          <a:lstStyle/>
          <a:p>
            <a:pPr lvl="0"/>
            <a:r>
              <a:rPr lang="en-US" smtClean="0"/>
              <a:t>Click to edit Master title style</a:t>
            </a:r>
          </a:p>
        </p:txBody>
      </p:sp>
      <p:sp>
        <p:nvSpPr>
          <p:cNvPr id="3079" name="Rectangle 7"/>
          <p:cNvSpPr>
            <a:spLocks noGrp="1" noChangeArrowheads="1"/>
          </p:cNvSpPr>
          <p:nvPr>
            <p:ph type="body" idx="1"/>
          </p:nvPr>
        </p:nvSpPr>
        <p:spPr bwMode="auto">
          <a:xfrm>
            <a:off x="693738" y="5638800"/>
            <a:ext cx="9974262" cy="26563638"/>
          </a:xfrm>
          <a:prstGeom prst="rect">
            <a:avLst/>
          </a:prstGeom>
          <a:noFill/>
          <a:ln w="9525">
            <a:noFill/>
            <a:miter lim="800000"/>
            <a:headEnd/>
            <a:tailEnd/>
          </a:ln>
        </p:spPr>
        <p:txBody>
          <a:bodyPr vert="horz" wrap="square" lIns="456408" tIns="456408" rIns="456408" bIns="456408"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80232" name="Rectangle 8"/>
          <p:cNvSpPr>
            <a:spLocks noChangeArrowheads="1"/>
          </p:cNvSpPr>
          <p:nvPr userDrawn="1"/>
        </p:nvSpPr>
        <p:spPr bwMode="auto">
          <a:xfrm>
            <a:off x="0" y="0"/>
            <a:ext cx="43891200" cy="32918400"/>
          </a:xfrm>
          <a:prstGeom prst="rect">
            <a:avLst/>
          </a:prstGeom>
          <a:noFill/>
          <a:ln w="3175">
            <a:solidFill>
              <a:schemeClr val="tx2"/>
            </a:solidFill>
            <a:miter lim="800000"/>
            <a:headEnd/>
            <a:tailEnd/>
          </a:ln>
          <a:effectLst/>
        </p:spPr>
        <p:txBody>
          <a:bodyPr wrap="none" anchor="ctr"/>
          <a:lstStyle/>
          <a:p>
            <a:pPr>
              <a:defRPr/>
            </a:pPr>
            <a:endParaRPr lang="en-US"/>
          </a:p>
        </p:txBody>
      </p:sp>
      <p:sp>
        <p:nvSpPr>
          <p:cNvPr id="180233" name="Rectangle 9"/>
          <p:cNvSpPr>
            <a:spLocks noChangeArrowheads="1"/>
          </p:cNvSpPr>
          <p:nvPr userDrawn="1"/>
        </p:nvSpPr>
        <p:spPr bwMode="auto">
          <a:xfrm>
            <a:off x="11490325" y="5638800"/>
            <a:ext cx="20764500" cy="26563638"/>
          </a:xfrm>
          <a:prstGeom prst="rect">
            <a:avLst/>
          </a:prstGeom>
          <a:solidFill>
            <a:schemeClr val="accent1"/>
          </a:solidFill>
          <a:ln w="9525">
            <a:solidFill>
              <a:schemeClr val="tx1"/>
            </a:solidFill>
            <a:miter lim="800000"/>
            <a:headEnd/>
            <a:tailEnd/>
          </a:ln>
          <a:effectLst/>
        </p:spPr>
        <p:txBody>
          <a:bodyPr wrap="none" anchor="ctr"/>
          <a:lstStyle/>
          <a:p>
            <a:pPr>
              <a:defRPr/>
            </a:pPr>
            <a:endParaRPr lang="en-US"/>
          </a:p>
        </p:txBody>
      </p:sp>
      <p:sp>
        <p:nvSpPr>
          <p:cNvPr id="180235" name="Rectangle 11"/>
          <p:cNvSpPr>
            <a:spLocks noChangeArrowheads="1"/>
          </p:cNvSpPr>
          <p:nvPr userDrawn="1"/>
        </p:nvSpPr>
        <p:spPr bwMode="auto">
          <a:xfrm>
            <a:off x="33078738" y="5638800"/>
            <a:ext cx="9982200" cy="26563638"/>
          </a:xfrm>
          <a:prstGeom prst="rect">
            <a:avLst/>
          </a:prstGeom>
          <a:solidFill>
            <a:schemeClr val="accent1"/>
          </a:solidFill>
          <a:ln w="9525">
            <a:solidFill>
              <a:schemeClr val="tx1"/>
            </a:solidFill>
            <a:miter lim="800000"/>
            <a:headEnd/>
            <a:tailEnd/>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rtl="0" eaLnBrk="0" fontAlgn="base" hangingPunct="0">
        <a:spcBef>
          <a:spcPct val="0"/>
        </a:spcBef>
        <a:spcAft>
          <a:spcPct val="0"/>
        </a:spcAft>
        <a:defRPr sz="8600">
          <a:solidFill>
            <a:schemeClr val="tx2"/>
          </a:solidFill>
          <a:latin typeface="+mj-lt"/>
          <a:ea typeface="+mj-ea"/>
          <a:cs typeface="+mj-cs"/>
        </a:defRPr>
      </a:lvl1pPr>
      <a:lvl2pPr algn="ctr" rtl="0" eaLnBrk="0" fontAlgn="base" hangingPunct="0">
        <a:spcBef>
          <a:spcPct val="0"/>
        </a:spcBef>
        <a:spcAft>
          <a:spcPct val="0"/>
        </a:spcAft>
        <a:defRPr sz="8600">
          <a:solidFill>
            <a:schemeClr val="tx2"/>
          </a:solidFill>
          <a:latin typeface="Arial Black" pitchFamily="34" charset="0"/>
        </a:defRPr>
      </a:lvl2pPr>
      <a:lvl3pPr algn="ctr" rtl="0" eaLnBrk="0" fontAlgn="base" hangingPunct="0">
        <a:spcBef>
          <a:spcPct val="0"/>
        </a:spcBef>
        <a:spcAft>
          <a:spcPct val="0"/>
        </a:spcAft>
        <a:defRPr sz="8600">
          <a:solidFill>
            <a:schemeClr val="tx2"/>
          </a:solidFill>
          <a:latin typeface="Arial Black" pitchFamily="34" charset="0"/>
        </a:defRPr>
      </a:lvl3pPr>
      <a:lvl4pPr algn="ctr" rtl="0" eaLnBrk="0" fontAlgn="base" hangingPunct="0">
        <a:spcBef>
          <a:spcPct val="0"/>
        </a:spcBef>
        <a:spcAft>
          <a:spcPct val="0"/>
        </a:spcAft>
        <a:defRPr sz="8600">
          <a:solidFill>
            <a:schemeClr val="tx2"/>
          </a:solidFill>
          <a:latin typeface="Arial Black" pitchFamily="34" charset="0"/>
        </a:defRPr>
      </a:lvl4pPr>
      <a:lvl5pPr algn="ctr" rtl="0" eaLnBrk="0" fontAlgn="base" hangingPunct="0">
        <a:spcBef>
          <a:spcPct val="0"/>
        </a:spcBef>
        <a:spcAft>
          <a:spcPct val="0"/>
        </a:spcAft>
        <a:defRPr sz="8600">
          <a:solidFill>
            <a:schemeClr val="tx2"/>
          </a:solidFill>
          <a:latin typeface="Arial Black" pitchFamily="34" charset="0"/>
        </a:defRPr>
      </a:lvl5pPr>
      <a:lvl6pPr marL="457200" algn="ctr" rtl="0" fontAlgn="base">
        <a:spcBef>
          <a:spcPct val="0"/>
        </a:spcBef>
        <a:spcAft>
          <a:spcPct val="0"/>
        </a:spcAft>
        <a:defRPr sz="8600">
          <a:solidFill>
            <a:schemeClr val="tx2"/>
          </a:solidFill>
          <a:latin typeface="Arial Black" pitchFamily="34" charset="0"/>
        </a:defRPr>
      </a:lvl6pPr>
      <a:lvl7pPr marL="914400" algn="ctr" rtl="0" fontAlgn="base">
        <a:spcBef>
          <a:spcPct val="0"/>
        </a:spcBef>
        <a:spcAft>
          <a:spcPct val="0"/>
        </a:spcAft>
        <a:defRPr sz="8600">
          <a:solidFill>
            <a:schemeClr val="tx2"/>
          </a:solidFill>
          <a:latin typeface="Arial Black" pitchFamily="34" charset="0"/>
        </a:defRPr>
      </a:lvl7pPr>
      <a:lvl8pPr marL="1371600" algn="ctr" rtl="0" fontAlgn="base">
        <a:spcBef>
          <a:spcPct val="0"/>
        </a:spcBef>
        <a:spcAft>
          <a:spcPct val="0"/>
        </a:spcAft>
        <a:defRPr sz="8600">
          <a:solidFill>
            <a:schemeClr val="tx2"/>
          </a:solidFill>
          <a:latin typeface="Arial Black" pitchFamily="34" charset="0"/>
        </a:defRPr>
      </a:lvl8pPr>
      <a:lvl9pPr marL="1828800" algn="ctr" rtl="0" fontAlgn="base">
        <a:spcBef>
          <a:spcPct val="0"/>
        </a:spcBef>
        <a:spcAft>
          <a:spcPct val="0"/>
        </a:spcAft>
        <a:defRPr sz="8600">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2900">
          <a:solidFill>
            <a:schemeClr val="tx1"/>
          </a:solidFill>
          <a:latin typeface="+mn-lt"/>
          <a:ea typeface="+mn-ea"/>
          <a:cs typeface="+mn-cs"/>
        </a:defRPr>
      </a:lvl1pPr>
      <a:lvl2pPr marL="739775" indent="-282575" algn="l" rtl="0" eaLnBrk="0" fontAlgn="base" hangingPunct="0">
        <a:spcBef>
          <a:spcPct val="20000"/>
        </a:spcBef>
        <a:spcAft>
          <a:spcPct val="0"/>
        </a:spcAft>
        <a:buChar char="–"/>
        <a:defRPr sz="29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1900">
          <a:solidFill>
            <a:schemeClr val="tx1"/>
          </a:solidFill>
          <a:latin typeface="+mn-lt"/>
        </a:defRPr>
      </a:lvl4pPr>
      <a:lvl5pPr marL="2057400" indent="-228600" algn="l" rtl="0" eaLnBrk="0" fontAlgn="base" hangingPunct="0">
        <a:spcBef>
          <a:spcPct val="20000"/>
        </a:spcBef>
        <a:spcAft>
          <a:spcPct val="0"/>
        </a:spcAft>
        <a:buChar char="»"/>
        <a:defRPr sz="1900">
          <a:solidFill>
            <a:schemeClr val="tx1"/>
          </a:solidFill>
          <a:latin typeface="+mn-lt"/>
        </a:defRPr>
      </a:lvl5pPr>
      <a:lvl6pPr marL="2514600" indent="-228600" algn="l" rtl="0" fontAlgn="base">
        <a:spcBef>
          <a:spcPct val="20000"/>
        </a:spcBef>
        <a:spcAft>
          <a:spcPct val="0"/>
        </a:spcAft>
        <a:buChar char="»"/>
        <a:defRPr sz="1900">
          <a:solidFill>
            <a:schemeClr val="tx1"/>
          </a:solidFill>
          <a:latin typeface="+mn-lt"/>
        </a:defRPr>
      </a:lvl6pPr>
      <a:lvl7pPr marL="2971800" indent="-228600" algn="l" rtl="0" fontAlgn="base">
        <a:spcBef>
          <a:spcPct val="20000"/>
        </a:spcBef>
        <a:spcAft>
          <a:spcPct val="0"/>
        </a:spcAft>
        <a:buChar char="»"/>
        <a:defRPr sz="1900">
          <a:solidFill>
            <a:schemeClr val="tx1"/>
          </a:solidFill>
          <a:latin typeface="+mn-lt"/>
        </a:defRPr>
      </a:lvl7pPr>
      <a:lvl8pPr marL="3429000" indent="-228600" algn="l" rtl="0" fontAlgn="base">
        <a:spcBef>
          <a:spcPct val="20000"/>
        </a:spcBef>
        <a:spcAft>
          <a:spcPct val="0"/>
        </a:spcAft>
        <a:buChar char="»"/>
        <a:defRPr sz="1900">
          <a:solidFill>
            <a:schemeClr val="tx1"/>
          </a:solidFill>
          <a:latin typeface="+mn-lt"/>
        </a:defRPr>
      </a:lvl8pPr>
      <a:lvl9pPr marL="3886200" indent="-228600" algn="l" rtl="0" fontAlgn="base">
        <a:spcBef>
          <a:spcPct val="20000"/>
        </a:spcBef>
        <a:spcAft>
          <a:spcPct val="0"/>
        </a:spcAft>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1250" name="Rectangle 2"/>
          <p:cNvSpPr>
            <a:spLocks noChangeArrowheads="1"/>
          </p:cNvSpPr>
          <p:nvPr userDrawn="1"/>
        </p:nvSpPr>
        <p:spPr bwMode="auto">
          <a:xfrm>
            <a:off x="0" y="0"/>
            <a:ext cx="43891200" cy="4800600"/>
          </a:xfrm>
          <a:prstGeom prst="rect">
            <a:avLst/>
          </a:prstGeom>
          <a:solidFill>
            <a:schemeClr val="accent1"/>
          </a:solidFill>
          <a:ln w="9525">
            <a:solidFill>
              <a:schemeClr val="tx1"/>
            </a:solidFill>
            <a:miter lim="800000"/>
            <a:headEnd/>
            <a:tailEnd/>
          </a:ln>
          <a:effectLst/>
        </p:spPr>
        <p:txBody>
          <a:bodyPr wrap="none" anchor="ctr"/>
          <a:lstStyle/>
          <a:p>
            <a:pPr>
              <a:defRPr/>
            </a:pPr>
            <a:endParaRPr lang="en-US"/>
          </a:p>
        </p:txBody>
      </p:sp>
      <p:sp>
        <p:nvSpPr>
          <p:cNvPr id="181251" name="Rectangle 3"/>
          <p:cNvSpPr>
            <a:spLocks noChangeArrowheads="1"/>
          </p:cNvSpPr>
          <p:nvPr userDrawn="1"/>
        </p:nvSpPr>
        <p:spPr bwMode="auto">
          <a:xfrm>
            <a:off x="693738" y="5638800"/>
            <a:ext cx="42367200" cy="26563638"/>
          </a:xfrm>
          <a:prstGeom prst="rect">
            <a:avLst/>
          </a:prstGeom>
          <a:solidFill>
            <a:schemeClr val="accent1"/>
          </a:solidFill>
          <a:ln w="9525">
            <a:solidFill>
              <a:schemeClr val="tx1"/>
            </a:solidFill>
            <a:miter lim="800000"/>
            <a:headEnd/>
            <a:tailEnd/>
          </a:ln>
          <a:effectLst/>
        </p:spPr>
        <p:txBody>
          <a:bodyPr wrap="none" anchor="ctr"/>
          <a:lstStyle/>
          <a:p>
            <a:pPr>
              <a:defRPr/>
            </a:pPr>
            <a:endParaRPr lang="en-US"/>
          </a:p>
        </p:txBody>
      </p:sp>
      <p:sp>
        <p:nvSpPr>
          <p:cNvPr id="181252" name="Rectangle 4"/>
          <p:cNvSpPr>
            <a:spLocks noChangeArrowheads="1"/>
          </p:cNvSpPr>
          <p:nvPr userDrawn="1"/>
        </p:nvSpPr>
        <p:spPr bwMode="auto">
          <a:xfrm>
            <a:off x="0" y="4800600"/>
            <a:ext cx="43891200" cy="130175"/>
          </a:xfrm>
          <a:prstGeom prst="rect">
            <a:avLst/>
          </a:prstGeom>
          <a:solidFill>
            <a:srgbClr val="660000"/>
          </a:solidFill>
          <a:ln w="9525">
            <a:noFill/>
            <a:miter lim="800000"/>
            <a:headEnd/>
            <a:tailEnd/>
          </a:ln>
          <a:effectLst/>
        </p:spPr>
        <p:txBody>
          <a:bodyPr wrap="none" anchor="ctr"/>
          <a:lstStyle/>
          <a:p>
            <a:pPr>
              <a:defRPr/>
            </a:pPr>
            <a:endParaRPr lang="en-US"/>
          </a:p>
        </p:txBody>
      </p:sp>
      <p:sp>
        <p:nvSpPr>
          <p:cNvPr id="181253" name="Text Box 5"/>
          <p:cNvSpPr txBox="1">
            <a:spLocks noChangeArrowheads="1"/>
          </p:cNvSpPr>
          <p:nvPr userDrawn="1"/>
        </p:nvSpPr>
        <p:spPr bwMode="auto">
          <a:xfrm>
            <a:off x="609600" y="32445325"/>
            <a:ext cx="2514600" cy="315913"/>
          </a:xfrm>
          <a:prstGeom prst="rect">
            <a:avLst/>
          </a:prstGeom>
          <a:noFill/>
          <a:ln w="9525">
            <a:noFill/>
            <a:miter lim="800000"/>
            <a:headEnd/>
            <a:tailEnd/>
          </a:ln>
          <a:effectLst/>
        </p:spPr>
        <p:txBody>
          <a:bodyPr lIns="91267" tIns="45624" rIns="91267" bIns="45624">
            <a:spAutoFit/>
          </a:bodyPr>
          <a:lstStyle/>
          <a:p>
            <a:pPr eaLnBrk="0" hangingPunct="0">
              <a:lnSpc>
                <a:spcPct val="65000"/>
              </a:lnSpc>
              <a:spcBef>
                <a:spcPct val="50000"/>
              </a:spcBef>
              <a:defRPr/>
            </a:pPr>
            <a:r>
              <a:rPr lang="en-US" sz="500" b="1">
                <a:solidFill>
                  <a:schemeClr val="bg2"/>
                </a:solidFill>
                <a:latin typeface="Arial" charset="0"/>
              </a:rPr>
              <a:t>POSTER TEMPLATE BY:</a:t>
            </a:r>
          </a:p>
          <a:p>
            <a:pPr eaLnBrk="0" hangingPunct="0">
              <a:lnSpc>
                <a:spcPct val="65000"/>
              </a:lnSpc>
              <a:spcBef>
                <a:spcPct val="50000"/>
              </a:spcBef>
              <a:defRPr/>
            </a:pPr>
            <a:r>
              <a:rPr lang="en-US" sz="1000" b="1">
                <a:solidFill>
                  <a:schemeClr val="bg2"/>
                </a:solidFill>
                <a:latin typeface="Arial" charset="0"/>
              </a:rPr>
              <a:t>www.PosterPresentations.com</a:t>
            </a:r>
          </a:p>
        </p:txBody>
      </p:sp>
      <p:sp>
        <p:nvSpPr>
          <p:cNvPr id="4102" name="Rectangle 6"/>
          <p:cNvSpPr>
            <a:spLocks noGrp="1" noChangeArrowheads="1"/>
          </p:cNvSpPr>
          <p:nvPr>
            <p:ph type="title"/>
          </p:nvPr>
        </p:nvSpPr>
        <p:spPr bwMode="auto">
          <a:xfrm>
            <a:off x="960438" y="1273175"/>
            <a:ext cx="41924287" cy="2201863"/>
          </a:xfrm>
          <a:prstGeom prst="rect">
            <a:avLst/>
          </a:prstGeom>
          <a:noFill/>
          <a:ln w="9525">
            <a:noFill/>
            <a:miter lim="800000"/>
            <a:headEnd/>
            <a:tailEnd/>
          </a:ln>
        </p:spPr>
        <p:txBody>
          <a:bodyPr vert="horz" wrap="square" lIns="91267" tIns="45624" rIns="91267" bIns="45624" numCol="1" anchor="ctr" anchorCtr="0" compatLnSpc="1">
            <a:prstTxWarp prst="textNoShape">
              <a:avLst/>
            </a:prstTxWarp>
          </a:bodyPr>
          <a:lstStyle/>
          <a:p>
            <a:pPr lvl="0"/>
            <a:r>
              <a:rPr lang="en-US" smtClean="0"/>
              <a:t>Click to edit Master title style</a:t>
            </a:r>
          </a:p>
        </p:txBody>
      </p:sp>
      <p:sp>
        <p:nvSpPr>
          <p:cNvPr id="4103" name="Rectangle 7"/>
          <p:cNvSpPr>
            <a:spLocks noGrp="1" noChangeArrowheads="1"/>
          </p:cNvSpPr>
          <p:nvPr>
            <p:ph type="body" idx="1"/>
          </p:nvPr>
        </p:nvSpPr>
        <p:spPr bwMode="auto">
          <a:xfrm>
            <a:off x="693738" y="5638800"/>
            <a:ext cx="42190987" cy="26563638"/>
          </a:xfrm>
          <a:prstGeom prst="rect">
            <a:avLst/>
          </a:prstGeom>
          <a:noFill/>
          <a:ln w="9525">
            <a:noFill/>
            <a:miter lim="800000"/>
            <a:headEnd/>
            <a:tailEnd/>
          </a:ln>
        </p:spPr>
        <p:txBody>
          <a:bodyPr vert="horz" wrap="square" lIns="456408" tIns="456408" rIns="456408" bIns="456408"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81256" name="Rectangle 8"/>
          <p:cNvSpPr>
            <a:spLocks noChangeArrowheads="1"/>
          </p:cNvSpPr>
          <p:nvPr userDrawn="1"/>
        </p:nvSpPr>
        <p:spPr bwMode="auto">
          <a:xfrm>
            <a:off x="0" y="0"/>
            <a:ext cx="43891200" cy="32918400"/>
          </a:xfrm>
          <a:prstGeom prst="rect">
            <a:avLst/>
          </a:prstGeom>
          <a:noFill/>
          <a:ln w="3175">
            <a:solidFill>
              <a:schemeClr val="tx2"/>
            </a:solidFill>
            <a:miter lim="800000"/>
            <a:headEnd/>
            <a:tailEnd/>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8600">
          <a:solidFill>
            <a:schemeClr val="tx2"/>
          </a:solidFill>
          <a:latin typeface="+mj-lt"/>
          <a:ea typeface="+mj-ea"/>
          <a:cs typeface="+mj-cs"/>
        </a:defRPr>
      </a:lvl1pPr>
      <a:lvl2pPr algn="ctr" rtl="0" eaLnBrk="0" fontAlgn="base" hangingPunct="0">
        <a:spcBef>
          <a:spcPct val="0"/>
        </a:spcBef>
        <a:spcAft>
          <a:spcPct val="0"/>
        </a:spcAft>
        <a:defRPr sz="8600">
          <a:solidFill>
            <a:schemeClr val="tx2"/>
          </a:solidFill>
          <a:latin typeface="Arial Black" pitchFamily="34" charset="0"/>
        </a:defRPr>
      </a:lvl2pPr>
      <a:lvl3pPr algn="ctr" rtl="0" eaLnBrk="0" fontAlgn="base" hangingPunct="0">
        <a:spcBef>
          <a:spcPct val="0"/>
        </a:spcBef>
        <a:spcAft>
          <a:spcPct val="0"/>
        </a:spcAft>
        <a:defRPr sz="8600">
          <a:solidFill>
            <a:schemeClr val="tx2"/>
          </a:solidFill>
          <a:latin typeface="Arial Black" pitchFamily="34" charset="0"/>
        </a:defRPr>
      </a:lvl3pPr>
      <a:lvl4pPr algn="ctr" rtl="0" eaLnBrk="0" fontAlgn="base" hangingPunct="0">
        <a:spcBef>
          <a:spcPct val="0"/>
        </a:spcBef>
        <a:spcAft>
          <a:spcPct val="0"/>
        </a:spcAft>
        <a:defRPr sz="8600">
          <a:solidFill>
            <a:schemeClr val="tx2"/>
          </a:solidFill>
          <a:latin typeface="Arial Black" pitchFamily="34" charset="0"/>
        </a:defRPr>
      </a:lvl4pPr>
      <a:lvl5pPr algn="ctr" rtl="0" eaLnBrk="0" fontAlgn="base" hangingPunct="0">
        <a:spcBef>
          <a:spcPct val="0"/>
        </a:spcBef>
        <a:spcAft>
          <a:spcPct val="0"/>
        </a:spcAft>
        <a:defRPr sz="8600">
          <a:solidFill>
            <a:schemeClr val="tx2"/>
          </a:solidFill>
          <a:latin typeface="Arial Black" pitchFamily="34" charset="0"/>
        </a:defRPr>
      </a:lvl5pPr>
      <a:lvl6pPr marL="457200" algn="ctr" rtl="0" fontAlgn="base">
        <a:spcBef>
          <a:spcPct val="0"/>
        </a:spcBef>
        <a:spcAft>
          <a:spcPct val="0"/>
        </a:spcAft>
        <a:defRPr sz="8600">
          <a:solidFill>
            <a:schemeClr val="tx2"/>
          </a:solidFill>
          <a:latin typeface="Arial Black" pitchFamily="34" charset="0"/>
        </a:defRPr>
      </a:lvl6pPr>
      <a:lvl7pPr marL="914400" algn="ctr" rtl="0" fontAlgn="base">
        <a:spcBef>
          <a:spcPct val="0"/>
        </a:spcBef>
        <a:spcAft>
          <a:spcPct val="0"/>
        </a:spcAft>
        <a:defRPr sz="8600">
          <a:solidFill>
            <a:schemeClr val="tx2"/>
          </a:solidFill>
          <a:latin typeface="Arial Black" pitchFamily="34" charset="0"/>
        </a:defRPr>
      </a:lvl7pPr>
      <a:lvl8pPr marL="1371600" algn="ctr" rtl="0" fontAlgn="base">
        <a:spcBef>
          <a:spcPct val="0"/>
        </a:spcBef>
        <a:spcAft>
          <a:spcPct val="0"/>
        </a:spcAft>
        <a:defRPr sz="8600">
          <a:solidFill>
            <a:schemeClr val="tx2"/>
          </a:solidFill>
          <a:latin typeface="Arial Black" pitchFamily="34" charset="0"/>
        </a:defRPr>
      </a:lvl8pPr>
      <a:lvl9pPr marL="1828800" algn="ctr" rtl="0" fontAlgn="base">
        <a:spcBef>
          <a:spcPct val="0"/>
        </a:spcBef>
        <a:spcAft>
          <a:spcPct val="0"/>
        </a:spcAft>
        <a:defRPr sz="8600">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2900">
          <a:solidFill>
            <a:schemeClr val="tx1"/>
          </a:solidFill>
          <a:latin typeface="+mn-lt"/>
          <a:ea typeface="+mn-ea"/>
          <a:cs typeface="+mn-cs"/>
        </a:defRPr>
      </a:lvl1pPr>
      <a:lvl2pPr marL="739775" indent="-282575" algn="l" rtl="0" eaLnBrk="0" fontAlgn="base" hangingPunct="0">
        <a:spcBef>
          <a:spcPct val="20000"/>
        </a:spcBef>
        <a:spcAft>
          <a:spcPct val="0"/>
        </a:spcAft>
        <a:buChar char="–"/>
        <a:defRPr sz="29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1900">
          <a:solidFill>
            <a:schemeClr val="tx1"/>
          </a:solidFill>
          <a:latin typeface="+mn-lt"/>
        </a:defRPr>
      </a:lvl4pPr>
      <a:lvl5pPr marL="2057400" indent="-228600" algn="l" rtl="0" eaLnBrk="0" fontAlgn="base" hangingPunct="0">
        <a:spcBef>
          <a:spcPct val="20000"/>
        </a:spcBef>
        <a:spcAft>
          <a:spcPct val="0"/>
        </a:spcAft>
        <a:buChar char="»"/>
        <a:defRPr sz="1900">
          <a:solidFill>
            <a:schemeClr val="tx1"/>
          </a:solidFill>
          <a:latin typeface="+mn-lt"/>
        </a:defRPr>
      </a:lvl5pPr>
      <a:lvl6pPr marL="2514600" indent="-228600" algn="l" rtl="0" fontAlgn="base">
        <a:spcBef>
          <a:spcPct val="20000"/>
        </a:spcBef>
        <a:spcAft>
          <a:spcPct val="0"/>
        </a:spcAft>
        <a:buChar char="»"/>
        <a:defRPr sz="1900">
          <a:solidFill>
            <a:schemeClr val="tx1"/>
          </a:solidFill>
          <a:latin typeface="+mn-lt"/>
        </a:defRPr>
      </a:lvl6pPr>
      <a:lvl7pPr marL="2971800" indent="-228600" algn="l" rtl="0" fontAlgn="base">
        <a:spcBef>
          <a:spcPct val="20000"/>
        </a:spcBef>
        <a:spcAft>
          <a:spcPct val="0"/>
        </a:spcAft>
        <a:buChar char="»"/>
        <a:defRPr sz="1900">
          <a:solidFill>
            <a:schemeClr val="tx1"/>
          </a:solidFill>
          <a:latin typeface="+mn-lt"/>
        </a:defRPr>
      </a:lvl7pPr>
      <a:lvl8pPr marL="3429000" indent="-228600" algn="l" rtl="0" fontAlgn="base">
        <a:spcBef>
          <a:spcPct val="20000"/>
        </a:spcBef>
        <a:spcAft>
          <a:spcPct val="0"/>
        </a:spcAft>
        <a:buChar char="»"/>
        <a:defRPr sz="1900">
          <a:solidFill>
            <a:schemeClr val="tx1"/>
          </a:solidFill>
          <a:latin typeface="+mn-lt"/>
        </a:defRPr>
      </a:lvl8pPr>
      <a:lvl9pPr marL="3886200" indent="-228600" algn="l" rtl="0" fontAlgn="base">
        <a:spcBef>
          <a:spcPct val="20000"/>
        </a:spcBef>
        <a:spcAft>
          <a:spcPct val="0"/>
        </a:spcAft>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10.png"/><Relationship Id="rId18" Type="http://schemas.openxmlformats.org/officeDocument/2006/relationships/oleObject" Target="../embeddings/oleObject6.bin"/><Relationship Id="rId3" Type="http://schemas.openxmlformats.org/officeDocument/2006/relationships/notesSlide" Target="../notesSlides/notesSlide1.xml"/><Relationship Id="rId7" Type="http://schemas.openxmlformats.org/officeDocument/2006/relationships/oleObject" Target="../embeddings/oleObject3.bin"/><Relationship Id="rId12" Type="http://schemas.openxmlformats.org/officeDocument/2006/relationships/image" Target="../media/image9.png"/><Relationship Id="rId17" Type="http://schemas.openxmlformats.org/officeDocument/2006/relationships/image" Target="../media/image14.png"/><Relationship Id="rId2" Type="http://schemas.openxmlformats.org/officeDocument/2006/relationships/slideLayout" Target="../slideLayouts/slideLayout1.xml"/><Relationship Id="rId16" Type="http://schemas.openxmlformats.org/officeDocument/2006/relationships/image" Target="../media/image13.png"/><Relationship Id="rId20" Type="http://schemas.openxmlformats.org/officeDocument/2006/relationships/hyperlink" Target="mailto:production@cp-digital.com" TargetMode="Externa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8.png"/><Relationship Id="rId5" Type="http://schemas.openxmlformats.org/officeDocument/2006/relationships/oleObject" Target="../embeddings/oleObject1.bin"/><Relationship Id="rId15" Type="http://schemas.openxmlformats.org/officeDocument/2006/relationships/image" Target="../media/image12.png"/><Relationship Id="rId10" Type="http://schemas.openxmlformats.org/officeDocument/2006/relationships/image" Target="../media/image7.png"/><Relationship Id="rId19" Type="http://schemas.openxmlformats.org/officeDocument/2006/relationships/hyperlink" Target="http://www.posterpresentations.com/" TargetMode="External"/><Relationship Id="rId4" Type="http://schemas.openxmlformats.org/officeDocument/2006/relationships/hyperlink" Target="http://www.posterpresentations.com/html/helpdesk.html" TargetMode="External"/><Relationship Id="rId9" Type="http://schemas.openxmlformats.org/officeDocument/2006/relationships/oleObject" Target="../embeddings/oleObject5.bin"/><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Rectangle 5"/>
          <p:cNvSpPr>
            <a:spLocks noChangeArrowheads="1"/>
          </p:cNvSpPr>
          <p:nvPr/>
        </p:nvSpPr>
        <p:spPr bwMode="auto">
          <a:xfrm>
            <a:off x="4525963" y="1143000"/>
            <a:ext cx="34771012" cy="2592388"/>
          </a:xfrm>
          <a:prstGeom prst="rect">
            <a:avLst/>
          </a:prstGeom>
          <a:noFill/>
          <a:ln w="9525">
            <a:noFill/>
            <a:miter lim="800000"/>
            <a:headEnd/>
            <a:tailEnd/>
          </a:ln>
        </p:spPr>
        <p:txBody>
          <a:bodyPr lIns="91243" tIns="45614" rIns="91243" bIns="45614">
            <a:spAutoFit/>
          </a:bodyPr>
          <a:lstStyle/>
          <a:p>
            <a:pPr algn="ctr">
              <a:spcBef>
                <a:spcPct val="50000"/>
              </a:spcBef>
            </a:pPr>
            <a:r>
              <a:rPr lang="en-US" sz="8000">
                <a:solidFill>
                  <a:srgbClr val="FFFFFF"/>
                </a:solidFill>
                <a:latin typeface="Arial Black" pitchFamily="34" charset="0"/>
              </a:rPr>
              <a:t>Professional Template for a 48x36 poster presentation</a:t>
            </a:r>
          </a:p>
          <a:p>
            <a:pPr algn="ctr" eaLnBrk="0" hangingPunct="0"/>
            <a:r>
              <a:rPr lang="en-US" sz="4800" b="1" dirty="0">
                <a:solidFill>
                  <a:srgbClr val="FFFFFF"/>
                </a:solidFill>
                <a:latin typeface="Arial" charset="0"/>
              </a:rPr>
              <a:t>Your name and the names of the people who have contributed to this presentation go here.</a:t>
            </a:r>
            <a:br>
              <a:rPr lang="en-US" sz="4800" b="1" dirty="0">
                <a:solidFill>
                  <a:srgbClr val="FFFFFF"/>
                </a:solidFill>
                <a:latin typeface="Arial" charset="0"/>
              </a:rPr>
            </a:br>
            <a:r>
              <a:rPr lang="en-US" sz="3600" b="1" dirty="0">
                <a:solidFill>
                  <a:srgbClr val="FFFFFF"/>
                </a:solidFill>
                <a:latin typeface="Arial" charset="0"/>
              </a:rPr>
              <a:t>The names and addresses of the associated institutions go here.</a:t>
            </a:r>
          </a:p>
        </p:txBody>
      </p:sp>
      <p:sp>
        <p:nvSpPr>
          <p:cNvPr id="1033" name="Text Box 7"/>
          <p:cNvSpPr txBox="1">
            <a:spLocks noChangeArrowheads="1"/>
          </p:cNvSpPr>
          <p:nvPr/>
        </p:nvSpPr>
        <p:spPr bwMode="auto">
          <a:xfrm>
            <a:off x="685800" y="5638800"/>
            <a:ext cx="9982200" cy="579438"/>
          </a:xfrm>
          <a:prstGeom prst="rect">
            <a:avLst/>
          </a:prstGeom>
          <a:solidFill>
            <a:schemeClr val="accent2"/>
          </a:solidFill>
          <a:ln w="9525">
            <a:noFill/>
            <a:miter lim="800000"/>
            <a:headEnd/>
            <a:tailEnd/>
          </a:ln>
        </p:spPr>
        <p:txBody>
          <a:bodyPr lIns="91267" tIns="45624" rIns="91267" bIns="45624">
            <a:spAutoFit/>
          </a:bodyPr>
          <a:lstStyle/>
          <a:p>
            <a:pPr algn="ctr" eaLnBrk="0" hangingPunct="0">
              <a:spcBef>
                <a:spcPct val="50000"/>
              </a:spcBef>
            </a:pPr>
            <a:r>
              <a:rPr lang="en-US" sz="3200" b="1">
                <a:solidFill>
                  <a:srgbClr val="F8F8F8"/>
                </a:solidFill>
              </a:rPr>
              <a:t>About this template</a:t>
            </a:r>
          </a:p>
        </p:txBody>
      </p:sp>
      <p:sp>
        <p:nvSpPr>
          <p:cNvPr id="1034" name="Text Box 14"/>
          <p:cNvSpPr txBox="1">
            <a:spLocks noChangeArrowheads="1"/>
          </p:cNvSpPr>
          <p:nvPr/>
        </p:nvSpPr>
        <p:spPr bwMode="auto">
          <a:xfrm>
            <a:off x="693738" y="6205538"/>
            <a:ext cx="9982200" cy="11430000"/>
          </a:xfrm>
          <a:prstGeom prst="rect">
            <a:avLst/>
          </a:prstGeom>
          <a:noFill/>
          <a:ln w="9525">
            <a:noFill/>
            <a:miter lim="800000"/>
            <a:headEnd/>
            <a:tailEnd/>
          </a:ln>
        </p:spPr>
        <p:txBody>
          <a:bodyPr lIns="457200" tIns="457200" rIns="457200" bIns="457200">
            <a:spAutoFit/>
          </a:bodyPr>
          <a:lstStyle/>
          <a:p>
            <a:pPr defTabSz="4389438"/>
            <a:r>
              <a:rPr lang="en-US" sz="3000"/>
              <a:t>This template was designed to produce a 48x36 poster.</a:t>
            </a:r>
            <a:br>
              <a:rPr lang="en-US" sz="3000"/>
            </a:br>
            <a:r>
              <a:rPr lang="en-US" sz="3000"/>
              <a:t>You can modify it as needed for your presentation before you send it back to </a:t>
            </a:r>
            <a:r>
              <a:rPr lang="en-US" sz="3000" b="1"/>
              <a:t>PosterPresentations.com</a:t>
            </a:r>
            <a:r>
              <a:rPr lang="en-US" sz="3000"/>
              <a:t> for premium quality, same day (rush-free) affordable printing.</a:t>
            </a:r>
            <a:br>
              <a:rPr lang="en-US" sz="3000"/>
            </a:br>
            <a:r>
              <a:rPr lang="en-US" sz="3000"/>
              <a:t/>
            </a:r>
            <a:br>
              <a:rPr lang="en-US" sz="3000"/>
            </a:br>
            <a:r>
              <a:rPr lang="en-US" sz="3000"/>
              <a:t>By using this template poster will look professional, easy to read and save you valuable time from figuring out proper placement of titles, subtitles and text body.</a:t>
            </a:r>
            <a:br>
              <a:rPr lang="en-US" sz="3000"/>
            </a:br>
            <a:r>
              <a:rPr lang="en-US" sz="3000"/>
              <a:t/>
            </a:r>
            <a:br>
              <a:rPr lang="en-US" sz="3000"/>
            </a:br>
            <a:r>
              <a:rPr lang="en-US" sz="3000"/>
              <a:t>For poster design beginners we have included many helpful tips you can find on the poster template itself. </a:t>
            </a:r>
          </a:p>
          <a:p>
            <a:pPr defTabSz="4389438"/>
            <a:r>
              <a:rPr lang="en-US" sz="3000"/>
              <a:t>For better understanding of the poster-making process, we have also added a series of helpful </a:t>
            </a:r>
            <a:r>
              <a:rPr lang="en-US" sz="3000" b="1"/>
              <a:t>online tutorials</a:t>
            </a:r>
            <a:r>
              <a:rPr lang="en-US" sz="3000"/>
              <a:t> that will guide you through the poster design process and answer most of your poster production questions. </a:t>
            </a:r>
          </a:p>
          <a:p>
            <a:pPr defTabSz="4389438"/>
            <a:endParaRPr lang="en-US" sz="3000"/>
          </a:p>
          <a:p>
            <a:pPr defTabSz="4389438"/>
            <a:r>
              <a:rPr lang="en-US" sz="3000"/>
              <a:t>You can access the online tutorials from our </a:t>
            </a:r>
            <a:r>
              <a:rPr lang="en-US" sz="3000" b="1"/>
              <a:t>HelpDesk</a:t>
            </a:r>
            <a:r>
              <a:rPr lang="en-US" sz="3000"/>
              <a:t> page at:</a:t>
            </a:r>
          </a:p>
          <a:p>
            <a:pPr defTabSz="4389438"/>
            <a:r>
              <a:rPr lang="en-US" sz="3000" b="1">
                <a:hlinkClick r:id="rId4"/>
              </a:rPr>
              <a:t>http://www.posterpresentations.com/html/helpdesk.html</a:t>
            </a:r>
            <a:endParaRPr lang="en-US" sz="3000" b="1"/>
          </a:p>
          <a:p>
            <a:pPr defTabSz="4389438"/>
            <a:r>
              <a:rPr lang="en-US" sz="3000"/>
              <a:t>(copy and paste this link to your browser or press the F5 key on you keyboard and click on the link)</a:t>
            </a:r>
            <a:br>
              <a:rPr lang="en-US" sz="3000"/>
            </a:br>
            <a:r>
              <a:rPr lang="en-US" sz="3000"/>
              <a:t/>
            </a:r>
            <a:br>
              <a:rPr lang="en-US" sz="3000"/>
            </a:br>
            <a:r>
              <a:rPr lang="en-US" sz="3000"/>
              <a:t>For further assistance and to order your printed poster call </a:t>
            </a:r>
            <a:r>
              <a:rPr lang="en-US" sz="3000" b="1"/>
              <a:t>PosterPresentations.com</a:t>
            </a:r>
            <a:r>
              <a:rPr lang="en-US" sz="3000"/>
              <a:t> at </a:t>
            </a:r>
            <a:r>
              <a:rPr lang="en-US" sz="3000" b="1"/>
              <a:t>1.866.649.3004.</a:t>
            </a:r>
          </a:p>
        </p:txBody>
      </p:sp>
      <p:sp>
        <p:nvSpPr>
          <p:cNvPr id="1035" name="Text Box 388"/>
          <p:cNvSpPr txBox="1">
            <a:spLocks noChangeArrowheads="1"/>
          </p:cNvSpPr>
          <p:nvPr/>
        </p:nvSpPr>
        <p:spPr bwMode="auto">
          <a:xfrm>
            <a:off x="685800" y="17635538"/>
            <a:ext cx="9982200" cy="579437"/>
          </a:xfrm>
          <a:prstGeom prst="rect">
            <a:avLst/>
          </a:prstGeom>
          <a:solidFill>
            <a:schemeClr val="accent2"/>
          </a:solidFill>
          <a:ln w="9525">
            <a:noFill/>
            <a:miter lim="800000"/>
            <a:headEnd/>
            <a:tailEnd/>
          </a:ln>
        </p:spPr>
        <p:txBody>
          <a:bodyPr lIns="91267" tIns="45624" rIns="91267" bIns="45624">
            <a:spAutoFit/>
          </a:bodyPr>
          <a:lstStyle/>
          <a:p>
            <a:pPr algn="ctr" eaLnBrk="0" hangingPunct="0">
              <a:spcBef>
                <a:spcPct val="50000"/>
              </a:spcBef>
            </a:pPr>
            <a:r>
              <a:rPr lang="en-US" sz="3200" b="1">
                <a:solidFill>
                  <a:srgbClr val="F8F8F8"/>
                </a:solidFill>
              </a:rPr>
              <a:t>Poster Basics – Poster Layout</a:t>
            </a:r>
          </a:p>
        </p:txBody>
      </p:sp>
      <p:grpSp>
        <p:nvGrpSpPr>
          <p:cNvPr id="1036" name="Group 390"/>
          <p:cNvGrpSpPr>
            <a:grpSpLocks/>
          </p:cNvGrpSpPr>
          <p:nvPr/>
        </p:nvGrpSpPr>
        <p:grpSpPr bwMode="auto">
          <a:xfrm>
            <a:off x="1443038" y="29497338"/>
            <a:ext cx="8512175" cy="2257425"/>
            <a:chOff x="743" y="15369"/>
            <a:chExt cx="5830" cy="1349"/>
          </a:xfrm>
        </p:grpSpPr>
        <p:grpSp>
          <p:nvGrpSpPr>
            <p:cNvPr id="1120" name="Group 391"/>
            <p:cNvGrpSpPr>
              <a:grpSpLocks/>
            </p:cNvGrpSpPr>
            <p:nvPr/>
          </p:nvGrpSpPr>
          <p:grpSpPr bwMode="auto">
            <a:xfrm>
              <a:off x="743" y="15369"/>
              <a:ext cx="5689" cy="1349"/>
              <a:chOff x="743" y="15623"/>
              <a:chExt cx="5689" cy="1349"/>
            </a:xfrm>
          </p:grpSpPr>
          <p:grpSp>
            <p:nvGrpSpPr>
              <p:cNvPr id="1122" name="Group 392"/>
              <p:cNvGrpSpPr>
                <a:grpSpLocks/>
              </p:cNvGrpSpPr>
              <p:nvPr/>
            </p:nvGrpSpPr>
            <p:grpSpPr bwMode="auto">
              <a:xfrm>
                <a:off x="743" y="15644"/>
                <a:ext cx="1765" cy="1314"/>
                <a:chOff x="743" y="13587"/>
                <a:chExt cx="1765" cy="1314"/>
              </a:xfrm>
            </p:grpSpPr>
            <p:graphicFrame>
              <p:nvGraphicFramePr>
                <p:cNvPr id="1031" name="Object 393"/>
                <p:cNvGraphicFramePr>
                  <a:graphicFrameLocks noChangeAspect="1"/>
                </p:cNvGraphicFramePr>
                <p:nvPr/>
              </p:nvGraphicFramePr>
              <p:xfrm>
                <a:off x="743" y="13587"/>
                <a:ext cx="1765" cy="1177"/>
              </p:xfrm>
              <a:graphic>
                <a:graphicData uri="http://schemas.openxmlformats.org/presentationml/2006/ole">
                  <p:oleObj spid="_x0000_s1031" name="Image" r:id="rId5" imgW="3809524" imgH="2539683" progId="">
                    <p:embed/>
                  </p:oleObj>
                </a:graphicData>
              </a:graphic>
            </p:graphicFrame>
            <p:sp>
              <p:nvSpPr>
                <p:cNvPr id="1128" name="Text Box 394"/>
                <p:cNvSpPr txBox="1">
                  <a:spLocks noChangeArrowheads="1"/>
                </p:cNvSpPr>
                <p:nvPr/>
              </p:nvSpPr>
              <p:spPr bwMode="auto">
                <a:xfrm>
                  <a:off x="743" y="14764"/>
                  <a:ext cx="1290" cy="137"/>
                </a:xfrm>
                <a:prstGeom prst="rect">
                  <a:avLst/>
                </a:prstGeom>
                <a:noFill/>
                <a:ln w="9525">
                  <a:noFill/>
                  <a:miter lim="800000"/>
                  <a:headEnd/>
                  <a:tailEnd/>
                </a:ln>
              </p:spPr>
              <p:txBody>
                <a:bodyPr lIns="0" tIns="0" rIns="0" bIns="0">
                  <a:spAutoFit/>
                </a:bodyPr>
                <a:lstStyle/>
                <a:p>
                  <a:pPr defTabSz="4389438">
                    <a:spcBef>
                      <a:spcPct val="50000"/>
                    </a:spcBef>
                  </a:pPr>
                  <a:r>
                    <a:rPr lang="en-US" sz="1500">
                      <a:solidFill>
                        <a:srgbClr val="009900"/>
                      </a:solidFill>
                    </a:rPr>
                    <a:t>Figure 1</a:t>
                  </a:r>
                </a:p>
              </p:txBody>
            </p:sp>
          </p:grpSp>
          <p:grpSp>
            <p:nvGrpSpPr>
              <p:cNvPr id="1123" name="Group 395"/>
              <p:cNvGrpSpPr>
                <a:grpSpLocks/>
              </p:cNvGrpSpPr>
              <p:nvPr/>
            </p:nvGrpSpPr>
            <p:grpSpPr bwMode="auto">
              <a:xfrm>
                <a:off x="2772" y="15644"/>
                <a:ext cx="1765" cy="1328"/>
                <a:chOff x="2717" y="15644"/>
                <a:chExt cx="1765" cy="1328"/>
              </a:xfrm>
            </p:grpSpPr>
            <p:graphicFrame>
              <p:nvGraphicFramePr>
                <p:cNvPr id="1030" name="Object 396"/>
                <p:cNvGraphicFramePr>
                  <a:graphicFrameLocks noChangeAspect="1"/>
                </p:cNvGraphicFramePr>
                <p:nvPr/>
              </p:nvGraphicFramePr>
              <p:xfrm>
                <a:off x="2717" y="15644"/>
                <a:ext cx="1765" cy="1181"/>
              </p:xfrm>
              <a:graphic>
                <a:graphicData uri="http://schemas.openxmlformats.org/presentationml/2006/ole">
                  <p:oleObj spid="_x0000_s1030" name="Image" r:id="rId6" imgW="3796825" imgH="2539683" progId="">
                    <p:embed/>
                  </p:oleObj>
                </a:graphicData>
              </a:graphic>
            </p:graphicFrame>
            <p:sp>
              <p:nvSpPr>
                <p:cNvPr id="1127" name="Text Box 397"/>
                <p:cNvSpPr txBox="1">
                  <a:spLocks noChangeArrowheads="1"/>
                </p:cNvSpPr>
                <p:nvPr/>
              </p:nvSpPr>
              <p:spPr bwMode="auto">
                <a:xfrm>
                  <a:off x="2717" y="16835"/>
                  <a:ext cx="1290" cy="137"/>
                </a:xfrm>
                <a:prstGeom prst="rect">
                  <a:avLst/>
                </a:prstGeom>
                <a:noFill/>
                <a:ln w="9525">
                  <a:noFill/>
                  <a:miter lim="800000"/>
                  <a:headEnd/>
                  <a:tailEnd/>
                </a:ln>
              </p:spPr>
              <p:txBody>
                <a:bodyPr lIns="0" tIns="0" rIns="0" bIns="0">
                  <a:spAutoFit/>
                </a:bodyPr>
                <a:lstStyle/>
                <a:p>
                  <a:pPr defTabSz="4389438">
                    <a:spcBef>
                      <a:spcPct val="50000"/>
                    </a:spcBef>
                  </a:pPr>
                  <a:r>
                    <a:rPr lang="en-US" sz="1500">
                      <a:solidFill>
                        <a:srgbClr val="009900"/>
                      </a:solidFill>
                    </a:rPr>
                    <a:t>Figure 2</a:t>
                  </a:r>
                </a:p>
              </p:txBody>
            </p:sp>
          </p:grpSp>
          <p:grpSp>
            <p:nvGrpSpPr>
              <p:cNvPr id="1124" name="Group 398"/>
              <p:cNvGrpSpPr>
                <a:grpSpLocks/>
              </p:cNvGrpSpPr>
              <p:nvPr/>
            </p:nvGrpSpPr>
            <p:grpSpPr bwMode="auto">
              <a:xfrm>
                <a:off x="4801" y="15623"/>
                <a:ext cx="1631" cy="1349"/>
                <a:chOff x="4801" y="15623"/>
                <a:chExt cx="1631" cy="1349"/>
              </a:xfrm>
            </p:grpSpPr>
            <p:graphicFrame>
              <p:nvGraphicFramePr>
                <p:cNvPr id="1027" name="Object 399"/>
                <p:cNvGraphicFramePr>
                  <a:graphicFrameLocks noChangeAspect="1"/>
                </p:cNvGraphicFramePr>
                <p:nvPr/>
              </p:nvGraphicFramePr>
              <p:xfrm>
                <a:off x="4801" y="16057"/>
                <a:ext cx="1631" cy="329"/>
              </p:xfrm>
              <a:graphic>
                <a:graphicData uri="http://schemas.openxmlformats.org/presentationml/2006/ole">
                  <p:oleObj spid="_x0000_s1027" name="Image" r:id="rId7" imgW="3898413" imgH="787024" progId="">
                    <p:embed/>
                  </p:oleObj>
                </a:graphicData>
              </a:graphic>
            </p:graphicFrame>
            <p:grpSp>
              <p:nvGrpSpPr>
                <p:cNvPr id="1125" name="Group 400"/>
                <p:cNvGrpSpPr>
                  <a:grpSpLocks/>
                </p:cNvGrpSpPr>
                <p:nvPr/>
              </p:nvGrpSpPr>
              <p:grpSpPr bwMode="auto">
                <a:xfrm>
                  <a:off x="4801" y="15623"/>
                  <a:ext cx="1631" cy="1198"/>
                  <a:chOff x="4801" y="15623"/>
                  <a:chExt cx="1631" cy="1198"/>
                </a:xfrm>
              </p:grpSpPr>
              <p:graphicFrame>
                <p:nvGraphicFramePr>
                  <p:cNvPr id="1028" name="Object 401"/>
                  <p:cNvGraphicFramePr>
                    <a:graphicFrameLocks noChangeAspect="1"/>
                  </p:cNvGraphicFramePr>
                  <p:nvPr/>
                </p:nvGraphicFramePr>
                <p:xfrm>
                  <a:off x="4801" y="15623"/>
                  <a:ext cx="1631" cy="329"/>
                </p:xfrm>
                <a:graphic>
                  <a:graphicData uri="http://schemas.openxmlformats.org/presentationml/2006/ole">
                    <p:oleObj spid="_x0000_s1028" name="Image" r:id="rId8" imgW="3898413" imgH="787024" progId="">
                      <p:embed/>
                    </p:oleObj>
                  </a:graphicData>
                </a:graphic>
              </p:graphicFrame>
              <p:graphicFrame>
                <p:nvGraphicFramePr>
                  <p:cNvPr id="1029" name="Object 402"/>
                  <p:cNvGraphicFramePr>
                    <a:graphicFrameLocks noChangeAspect="1"/>
                  </p:cNvGraphicFramePr>
                  <p:nvPr/>
                </p:nvGraphicFramePr>
                <p:xfrm>
                  <a:off x="4801" y="16492"/>
                  <a:ext cx="1631" cy="329"/>
                </p:xfrm>
                <a:graphic>
                  <a:graphicData uri="http://schemas.openxmlformats.org/presentationml/2006/ole">
                    <p:oleObj spid="_x0000_s1029" name="Image" r:id="rId9" imgW="3898413" imgH="787024" progId="">
                      <p:embed/>
                    </p:oleObj>
                  </a:graphicData>
                </a:graphic>
              </p:graphicFrame>
            </p:grpSp>
            <p:sp>
              <p:nvSpPr>
                <p:cNvPr id="1126" name="Text Box 403"/>
                <p:cNvSpPr txBox="1">
                  <a:spLocks noChangeArrowheads="1"/>
                </p:cNvSpPr>
                <p:nvPr/>
              </p:nvSpPr>
              <p:spPr bwMode="auto">
                <a:xfrm>
                  <a:off x="4801" y="16835"/>
                  <a:ext cx="1631" cy="137"/>
                </a:xfrm>
                <a:prstGeom prst="rect">
                  <a:avLst/>
                </a:prstGeom>
                <a:noFill/>
                <a:ln w="9525">
                  <a:noFill/>
                  <a:miter lim="800000"/>
                  <a:headEnd/>
                  <a:tailEnd/>
                </a:ln>
              </p:spPr>
              <p:txBody>
                <a:bodyPr lIns="0" tIns="0" rIns="0" bIns="0">
                  <a:spAutoFit/>
                </a:bodyPr>
                <a:lstStyle/>
                <a:p>
                  <a:pPr defTabSz="4389438">
                    <a:spcBef>
                      <a:spcPct val="50000"/>
                    </a:spcBef>
                  </a:pPr>
                  <a:r>
                    <a:rPr lang="en-US" sz="1500">
                      <a:solidFill>
                        <a:srgbClr val="009900"/>
                      </a:solidFill>
                    </a:rPr>
                    <a:t>Figure 3</a:t>
                  </a:r>
                </a:p>
              </p:txBody>
            </p:sp>
          </p:grpSp>
        </p:grpSp>
        <p:sp>
          <p:nvSpPr>
            <p:cNvPr id="1121" name="Text Box 404"/>
            <p:cNvSpPr txBox="1">
              <a:spLocks noChangeArrowheads="1"/>
            </p:cNvSpPr>
            <p:nvPr/>
          </p:nvSpPr>
          <p:spPr bwMode="auto">
            <a:xfrm>
              <a:off x="6451" y="15390"/>
              <a:ext cx="122" cy="402"/>
            </a:xfrm>
            <a:prstGeom prst="rect">
              <a:avLst/>
            </a:prstGeom>
            <a:noFill/>
            <a:ln w="9525">
              <a:noFill/>
              <a:miter lim="800000"/>
              <a:headEnd/>
              <a:tailEnd/>
            </a:ln>
          </p:spPr>
          <p:txBody>
            <a:bodyPr lIns="0" tIns="0" rIns="0" bIns="0">
              <a:spAutoFit/>
            </a:bodyPr>
            <a:lstStyle/>
            <a:p>
              <a:pPr defTabSz="4389438">
                <a:spcBef>
                  <a:spcPct val="50000"/>
                </a:spcBef>
              </a:pPr>
              <a:r>
                <a:rPr lang="en-US" sz="1100">
                  <a:solidFill>
                    <a:srgbClr val="009900"/>
                  </a:solidFill>
                </a:rPr>
                <a:t>A</a:t>
              </a:r>
            </a:p>
            <a:p>
              <a:pPr defTabSz="4389438">
                <a:spcBef>
                  <a:spcPct val="50000"/>
                </a:spcBef>
              </a:pPr>
              <a:endParaRPr lang="en-US" sz="1100">
                <a:solidFill>
                  <a:srgbClr val="009900"/>
                </a:solidFill>
              </a:endParaRPr>
            </a:p>
            <a:p>
              <a:pPr defTabSz="4389438">
                <a:spcBef>
                  <a:spcPct val="50000"/>
                </a:spcBef>
              </a:pPr>
              <a:r>
                <a:rPr lang="en-US" sz="1100">
                  <a:solidFill>
                    <a:srgbClr val="009900"/>
                  </a:solidFill>
                </a:rPr>
                <a:t>B</a:t>
              </a:r>
            </a:p>
          </p:txBody>
        </p:sp>
      </p:grpSp>
      <p:sp>
        <p:nvSpPr>
          <p:cNvPr id="1037" name="Text Box 405"/>
          <p:cNvSpPr txBox="1">
            <a:spLocks noChangeArrowheads="1"/>
          </p:cNvSpPr>
          <p:nvPr/>
        </p:nvSpPr>
        <p:spPr bwMode="auto">
          <a:xfrm>
            <a:off x="11490325" y="5626100"/>
            <a:ext cx="9982200" cy="579438"/>
          </a:xfrm>
          <a:prstGeom prst="rect">
            <a:avLst/>
          </a:prstGeom>
          <a:solidFill>
            <a:schemeClr val="accent2"/>
          </a:solidFill>
          <a:ln w="9525">
            <a:noFill/>
            <a:miter lim="800000"/>
            <a:headEnd/>
            <a:tailEnd/>
          </a:ln>
        </p:spPr>
        <p:txBody>
          <a:bodyPr lIns="91267" tIns="45624" rIns="91267" bIns="45624">
            <a:spAutoFit/>
          </a:bodyPr>
          <a:lstStyle/>
          <a:p>
            <a:pPr algn="ctr" eaLnBrk="0" hangingPunct="0">
              <a:spcBef>
                <a:spcPct val="50000"/>
              </a:spcBef>
            </a:pPr>
            <a:r>
              <a:rPr lang="en-US" sz="3200" b="1">
                <a:solidFill>
                  <a:srgbClr val="F8F8F8"/>
                </a:solidFill>
              </a:rPr>
              <a:t>Text Sizes</a:t>
            </a:r>
          </a:p>
        </p:txBody>
      </p:sp>
      <p:sp>
        <p:nvSpPr>
          <p:cNvPr id="1038" name="Text Box 406"/>
          <p:cNvSpPr txBox="1">
            <a:spLocks noChangeArrowheads="1"/>
          </p:cNvSpPr>
          <p:nvPr/>
        </p:nvSpPr>
        <p:spPr bwMode="auto">
          <a:xfrm>
            <a:off x="11490325" y="6218238"/>
            <a:ext cx="9982200" cy="5486400"/>
          </a:xfrm>
          <a:prstGeom prst="rect">
            <a:avLst/>
          </a:prstGeom>
          <a:noFill/>
          <a:ln w="9525">
            <a:noFill/>
            <a:miter lim="800000"/>
            <a:headEnd/>
            <a:tailEnd/>
          </a:ln>
        </p:spPr>
        <p:txBody>
          <a:bodyPr lIns="457200" tIns="457200" rIns="457200" bIns="457200">
            <a:spAutoFit/>
          </a:bodyPr>
          <a:lstStyle/>
          <a:p>
            <a:pPr defTabSz="4389438"/>
            <a:r>
              <a:rPr lang="en-US" sz="3000"/>
              <a:t>For this template we use the Arial font family at several recommended text sizes. You can use any typeface you like and at any size but try to stay close to the suggested limits.</a:t>
            </a:r>
            <a:br>
              <a:rPr lang="en-US" sz="3000"/>
            </a:br>
            <a:r>
              <a:rPr lang="en-US" sz="3000">
                <a:solidFill>
                  <a:srgbClr val="009900"/>
                </a:solidFill>
              </a:rPr>
              <a:t>Figure 4</a:t>
            </a:r>
            <a:r>
              <a:rPr lang="en-US" sz="3000"/>
              <a:t> gives a visual reference of what different font sizes look like when printed at 100% and at 200%. </a:t>
            </a:r>
            <a:br>
              <a:rPr lang="en-US" sz="3000"/>
            </a:br>
            <a:r>
              <a:rPr lang="en-US" sz="3000"/>
              <a:t>Due to a page size limitation in PowerPoint and unless your poster is going to be less than 56” in length, all the work done on this template is at half the size of the final poster. For example, if you choose a 21 point font for this poster, the actual printed size will appear as 42 points.</a:t>
            </a:r>
          </a:p>
        </p:txBody>
      </p:sp>
      <p:grpSp>
        <p:nvGrpSpPr>
          <p:cNvPr id="1039" name="Group 407"/>
          <p:cNvGrpSpPr>
            <a:grpSpLocks/>
          </p:cNvGrpSpPr>
          <p:nvPr/>
        </p:nvGrpSpPr>
        <p:grpSpPr bwMode="auto">
          <a:xfrm>
            <a:off x="13282613" y="12072938"/>
            <a:ext cx="6469062" cy="2873375"/>
            <a:chOff x="6494" y="4863"/>
            <a:chExt cx="2594" cy="1151"/>
          </a:xfrm>
        </p:grpSpPr>
        <p:pic>
          <p:nvPicPr>
            <p:cNvPr id="1118" name="Picture 408" descr="TextRuler"/>
            <p:cNvPicPr>
              <a:picLocks noChangeAspect="1" noChangeArrowheads="1"/>
            </p:cNvPicPr>
            <p:nvPr/>
          </p:nvPicPr>
          <p:blipFill>
            <a:blip r:embed="rId10" cstate="print"/>
            <a:srcRect/>
            <a:stretch>
              <a:fillRect/>
            </a:stretch>
          </p:blipFill>
          <p:spPr bwMode="auto">
            <a:xfrm>
              <a:off x="6494" y="4863"/>
              <a:ext cx="2594" cy="1047"/>
            </a:xfrm>
            <a:prstGeom prst="rect">
              <a:avLst/>
            </a:prstGeom>
            <a:noFill/>
            <a:ln w="9525">
              <a:noFill/>
              <a:miter lim="800000"/>
              <a:headEnd/>
              <a:tailEnd/>
            </a:ln>
          </p:spPr>
        </p:pic>
        <p:sp>
          <p:nvSpPr>
            <p:cNvPr id="1119" name="Text Box 409"/>
            <p:cNvSpPr txBox="1">
              <a:spLocks noChangeArrowheads="1"/>
            </p:cNvSpPr>
            <p:nvPr/>
          </p:nvSpPr>
          <p:spPr bwMode="auto">
            <a:xfrm>
              <a:off x="6494" y="5910"/>
              <a:ext cx="2594" cy="104"/>
            </a:xfrm>
            <a:prstGeom prst="rect">
              <a:avLst/>
            </a:prstGeom>
            <a:noFill/>
            <a:ln w="9525">
              <a:noFill/>
              <a:miter lim="800000"/>
              <a:headEnd/>
              <a:tailEnd/>
            </a:ln>
          </p:spPr>
          <p:txBody>
            <a:bodyPr lIns="0" tIns="0" rIns="0" bIns="0">
              <a:spAutoFit/>
            </a:bodyPr>
            <a:lstStyle/>
            <a:p>
              <a:pPr defTabSz="3135313">
                <a:spcBef>
                  <a:spcPct val="50000"/>
                </a:spcBef>
              </a:pPr>
              <a:r>
                <a:rPr lang="en-US" sz="1700">
                  <a:solidFill>
                    <a:srgbClr val="009900"/>
                  </a:solidFill>
                </a:rPr>
                <a:t>Figure 4</a:t>
              </a:r>
            </a:p>
          </p:txBody>
        </p:sp>
      </p:grpSp>
      <p:sp>
        <p:nvSpPr>
          <p:cNvPr id="1040" name="Text Box 410"/>
          <p:cNvSpPr txBox="1">
            <a:spLocks noChangeArrowheads="1"/>
          </p:cNvSpPr>
          <p:nvPr/>
        </p:nvSpPr>
        <p:spPr bwMode="auto">
          <a:xfrm>
            <a:off x="11490325" y="15536863"/>
            <a:ext cx="9982200" cy="579437"/>
          </a:xfrm>
          <a:prstGeom prst="rect">
            <a:avLst/>
          </a:prstGeom>
          <a:solidFill>
            <a:schemeClr val="accent2"/>
          </a:solidFill>
          <a:ln w="9525">
            <a:noFill/>
            <a:miter lim="800000"/>
            <a:headEnd/>
            <a:tailEnd/>
          </a:ln>
        </p:spPr>
        <p:txBody>
          <a:bodyPr lIns="91267" tIns="45624" rIns="91267" bIns="45624">
            <a:spAutoFit/>
          </a:bodyPr>
          <a:lstStyle/>
          <a:p>
            <a:pPr algn="ctr" eaLnBrk="0" hangingPunct="0">
              <a:spcBef>
                <a:spcPct val="50000"/>
              </a:spcBef>
            </a:pPr>
            <a:r>
              <a:rPr lang="en-US" sz="3200" b="1">
                <a:solidFill>
                  <a:srgbClr val="F8F8F8"/>
                </a:solidFill>
              </a:rPr>
              <a:t>Changing the poster’s column layout</a:t>
            </a:r>
          </a:p>
        </p:txBody>
      </p:sp>
      <p:sp>
        <p:nvSpPr>
          <p:cNvPr id="1041" name="Text Box 411"/>
          <p:cNvSpPr txBox="1">
            <a:spLocks noChangeArrowheads="1"/>
          </p:cNvSpPr>
          <p:nvPr/>
        </p:nvSpPr>
        <p:spPr bwMode="auto">
          <a:xfrm>
            <a:off x="11490325" y="16154400"/>
            <a:ext cx="9982200" cy="3657600"/>
          </a:xfrm>
          <a:prstGeom prst="rect">
            <a:avLst/>
          </a:prstGeom>
          <a:noFill/>
          <a:ln w="9525">
            <a:noFill/>
            <a:miter lim="800000"/>
            <a:headEnd/>
            <a:tailEnd/>
          </a:ln>
        </p:spPr>
        <p:txBody>
          <a:bodyPr lIns="457200" tIns="457200" rIns="457200" bIns="457200">
            <a:spAutoFit/>
          </a:bodyPr>
          <a:lstStyle/>
          <a:p>
            <a:pPr defTabSz="4389438"/>
            <a:r>
              <a:rPr lang="en-US" sz="3000"/>
              <a:t>Depending on how you layout your poster, you may want to change the column layout configuration. </a:t>
            </a:r>
            <a:br>
              <a:rPr lang="en-US" sz="3000"/>
            </a:br>
            <a:r>
              <a:rPr lang="en-US" sz="3000"/>
              <a:t>For your convenience, we have included alternate master layouts. To select a different layout go to FORMAT&gt;SLIDE DESIGN </a:t>
            </a:r>
            <a:r>
              <a:rPr lang="en-US" sz="3000">
                <a:solidFill>
                  <a:srgbClr val="009900"/>
                </a:solidFill>
              </a:rPr>
              <a:t>(Figure 5).</a:t>
            </a:r>
            <a:r>
              <a:rPr lang="en-US" sz="3000"/>
              <a:t>  The slide design pane will open. From there you can select an alternate layout </a:t>
            </a:r>
            <a:r>
              <a:rPr lang="en-US" sz="3000">
                <a:solidFill>
                  <a:srgbClr val="009900"/>
                </a:solidFill>
              </a:rPr>
              <a:t>(Figure 6).</a:t>
            </a:r>
            <a:endParaRPr lang="en-US" sz="3000"/>
          </a:p>
        </p:txBody>
      </p:sp>
      <p:grpSp>
        <p:nvGrpSpPr>
          <p:cNvPr id="1042" name="Group 412"/>
          <p:cNvGrpSpPr>
            <a:grpSpLocks/>
          </p:cNvGrpSpPr>
          <p:nvPr/>
        </p:nvGrpSpPr>
        <p:grpSpPr bwMode="auto">
          <a:xfrm>
            <a:off x="13717588" y="19896138"/>
            <a:ext cx="5426075" cy="2649537"/>
            <a:chOff x="6494" y="7960"/>
            <a:chExt cx="2394" cy="1169"/>
          </a:xfrm>
        </p:grpSpPr>
        <p:pic>
          <p:nvPicPr>
            <p:cNvPr id="1114" name="Picture 413" descr="slidedesign"/>
            <p:cNvPicPr>
              <a:picLocks noChangeAspect="1" noChangeArrowheads="1"/>
            </p:cNvPicPr>
            <p:nvPr/>
          </p:nvPicPr>
          <p:blipFill>
            <a:blip r:embed="rId11" cstate="print"/>
            <a:srcRect/>
            <a:stretch>
              <a:fillRect/>
            </a:stretch>
          </p:blipFill>
          <p:spPr bwMode="auto">
            <a:xfrm>
              <a:off x="6510" y="8189"/>
              <a:ext cx="1184" cy="821"/>
            </a:xfrm>
            <a:prstGeom prst="rect">
              <a:avLst/>
            </a:prstGeom>
            <a:noFill/>
            <a:ln w="9525">
              <a:solidFill>
                <a:schemeClr val="tx2"/>
              </a:solidFill>
              <a:miter lim="800000"/>
              <a:headEnd/>
              <a:tailEnd/>
            </a:ln>
          </p:spPr>
        </p:pic>
        <p:pic>
          <p:nvPicPr>
            <p:cNvPr id="1115" name="Picture 414" descr="slidedesign2"/>
            <p:cNvPicPr>
              <a:picLocks noChangeAspect="1" noChangeArrowheads="1"/>
            </p:cNvPicPr>
            <p:nvPr/>
          </p:nvPicPr>
          <p:blipFill>
            <a:blip r:embed="rId12" cstate="print"/>
            <a:srcRect/>
            <a:stretch>
              <a:fillRect/>
            </a:stretch>
          </p:blipFill>
          <p:spPr bwMode="auto">
            <a:xfrm>
              <a:off x="7993" y="7960"/>
              <a:ext cx="895" cy="1061"/>
            </a:xfrm>
            <a:prstGeom prst="rect">
              <a:avLst/>
            </a:prstGeom>
            <a:noFill/>
            <a:ln w="9525">
              <a:solidFill>
                <a:schemeClr val="tx2"/>
              </a:solidFill>
              <a:miter lim="800000"/>
              <a:headEnd/>
              <a:tailEnd/>
            </a:ln>
          </p:spPr>
        </p:pic>
        <p:sp>
          <p:nvSpPr>
            <p:cNvPr id="1116" name="Text Box 415"/>
            <p:cNvSpPr txBox="1">
              <a:spLocks noChangeArrowheads="1"/>
            </p:cNvSpPr>
            <p:nvPr/>
          </p:nvSpPr>
          <p:spPr bwMode="auto">
            <a:xfrm>
              <a:off x="6494" y="9010"/>
              <a:ext cx="648" cy="108"/>
            </a:xfrm>
            <a:prstGeom prst="rect">
              <a:avLst/>
            </a:prstGeom>
            <a:noFill/>
            <a:ln w="9525">
              <a:noFill/>
              <a:miter lim="800000"/>
              <a:headEnd/>
              <a:tailEnd/>
            </a:ln>
          </p:spPr>
          <p:txBody>
            <a:bodyPr lIns="0" tIns="0" rIns="0" bIns="0">
              <a:spAutoFit/>
            </a:bodyPr>
            <a:lstStyle/>
            <a:p>
              <a:pPr defTabSz="3135313">
                <a:spcBef>
                  <a:spcPct val="50000"/>
                </a:spcBef>
              </a:pPr>
              <a:r>
                <a:rPr lang="en-US" sz="1600">
                  <a:solidFill>
                    <a:srgbClr val="009900"/>
                  </a:solidFill>
                </a:rPr>
                <a:t>Figure 5</a:t>
              </a:r>
            </a:p>
          </p:txBody>
        </p:sp>
        <p:sp>
          <p:nvSpPr>
            <p:cNvPr id="1117" name="Text Box 416"/>
            <p:cNvSpPr txBox="1">
              <a:spLocks noChangeArrowheads="1"/>
            </p:cNvSpPr>
            <p:nvPr/>
          </p:nvSpPr>
          <p:spPr bwMode="auto">
            <a:xfrm>
              <a:off x="7993" y="9021"/>
              <a:ext cx="648" cy="108"/>
            </a:xfrm>
            <a:prstGeom prst="rect">
              <a:avLst/>
            </a:prstGeom>
            <a:noFill/>
            <a:ln w="9525">
              <a:noFill/>
              <a:miter lim="800000"/>
              <a:headEnd/>
              <a:tailEnd/>
            </a:ln>
          </p:spPr>
          <p:txBody>
            <a:bodyPr lIns="0" tIns="0" rIns="0" bIns="0">
              <a:spAutoFit/>
            </a:bodyPr>
            <a:lstStyle/>
            <a:p>
              <a:pPr defTabSz="3135313">
                <a:spcBef>
                  <a:spcPct val="50000"/>
                </a:spcBef>
              </a:pPr>
              <a:r>
                <a:rPr lang="en-US" sz="1600">
                  <a:solidFill>
                    <a:srgbClr val="009900"/>
                  </a:solidFill>
                </a:rPr>
                <a:t>Figure 6</a:t>
              </a:r>
            </a:p>
          </p:txBody>
        </p:sp>
      </p:grpSp>
      <p:sp>
        <p:nvSpPr>
          <p:cNvPr id="1043" name="Text Box 417"/>
          <p:cNvSpPr txBox="1">
            <a:spLocks noChangeArrowheads="1"/>
          </p:cNvSpPr>
          <p:nvPr/>
        </p:nvSpPr>
        <p:spPr bwMode="auto">
          <a:xfrm>
            <a:off x="11490325" y="23361650"/>
            <a:ext cx="9982200" cy="579438"/>
          </a:xfrm>
          <a:prstGeom prst="rect">
            <a:avLst/>
          </a:prstGeom>
          <a:solidFill>
            <a:schemeClr val="accent2"/>
          </a:solidFill>
          <a:ln w="9525">
            <a:noFill/>
            <a:miter lim="800000"/>
            <a:headEnd/>
            <a:tailEnd/>
          </a:ln>
        </p:spPr>
        <p:txBody>
          <a:bodyPr lIns="91267" tIns="45624" rIns="91267" bIns="45624">
            <a:spAutoFit/>
          </a:bodyPr>
          <a:lstStyle/>
          <a:p>
            <a:pPr algn="ctr" eaLnBrk="0" hangingPunct="0">
              <a:spcBef>
                <a:spcPct val="50000"/>
              </a:spcBef>
            </a:pPr>
            <a:r>
              <a:rPr lang="en-US" sz="3200" b="1">
                <a:solidFill>
                  <a:srgbClr val="F8F8F8"/>
                </a:solidFill>
              </a:rPr>
              <a:t>Customizing the template color schemes</a:t>
            </a:r>
          </a:p>
        </p:txBody>
      </p:sp>
      <p:sp>
        <p:nvSpPr>
          <p:cNvPr id="1044" name="Text Box 418"/>
          <p:cNvSpPr txBox="1">
            <a:spLocks noChangeArrowheads="1"/>
          </p:cNvSpPr>
          <p:nvPr/>
        </p:nvSpPr>
        <p:spPr bwMode="auto">
          <a:xfrm>
            <a:off x="11490325" y="23941088"/>
            <a:ext cx="9982200" cy="4572000"/>
          </a:xfrm>
          <a:prstGeom prst="rect">
            <a:avLst/>
          </a:prstGeom>
          <a:noFill/>
          <a:ln w="9525">
            <a:noFill/>
            <a:miter lim="800000"/>
            <a:headEnd/>
            <a:tailEnd/>
          </a:ln>
        </p:spPr>
        <p:txBody>
          <a:bodyPr lIns="457200" tIns="457200" rIns="457200" bIns="457200">
            <a:spAutoFit/>
          </a:bodyPr>
          <a:lstStyle/>
          <a:p>
            <a:pPr defTabSz="4389438"/>
            <a:r>
              <a:rPr lang="en-US" sz="3000"/>
              <a:t>For those who wish to further personalize their poster presentation, we have included a number of printer-tested alternative color schemes for this poster template. </a:t>
            </a:r>
          </a:p>
          <a:p>
            <a:pPr defTabSz="4389438"/>
            <a:r>
              <a:rPr lang="en-US" sz="3000"/>
              <a:t>If you want to change the default colors and use your own color scheme, go to FORMAT&gt;SLIDE DESIGN </a:t>
            </a:r>
            <a:r>
              <a:rPr lang="en-US" sz="3000">
                <a:solidFill>
                  <a:srgbClr val="009900"/>
                </a:solidFill>
              </a:rPr>
              <a:t>(Figure 7).</a:t>
            </a:r>
            <a:r>
              <a:rPr lang="en-US" sz="3000"/>
              <a:t> The SLIDE DESIGN pane will open. Select COLOR SCHEMES </a:t>
            </a:r>
            <a:r>
              <a:rPr lang="en-US" sz="3000">
                <a:solidFill>
                  <a:srgbClr val="009900"/>
                </a:solidFill>
              </a:rPr>
              <a:t>(Figure 8).</a:t>
            </a:r>
            <a:r>
              <a:rPr lang="en-US" sz="3000"/>
              <a:t> There, you can try different color schemes until you find the one you like.</a:t>
            </a:r>
          </a:p>
        </p:txBody>
      </p:sp>
      <p:grpSp>
        <p:nvGrpSpPr>
          <p:cNvPr id="1045" name="Group 419"/>
          <p:cNvGrpSpPr>
            <a:grpSpLocks/>
          </p:cNvGrpSpPr>
          <p:nvPr/>
        </p:nvGrpSpPr>
        <p:grpSpPr bwMode="auto">
          <a:xfrm>
            <a:off x="13282613" y="28332113"/>
            <a:ext cx="6469062" cy="3049587"/>
            <a:chOff x="6062" y="11675"/>
            <a:chExt cx="3402" cy="1604"/>
          </a:xfrm>
        </p:grpSpPr>
        <p:pic>
          <p:nvPicPr>
            <p:cNvPr id="1110" name="Picture 420" descr="coloroptions"/>
            <p:cNvPicPr>
              <a:picLocks noChangeAspect="1" noChangeArrowheads="1"/>
            </p:cNvPicPr>
            <p:nvPr/>
          </p:nvPicPr>
          <p:blipFill>
            <a:blip r:embed="rId13" cstate="print"/>
            <a:srcRect/>
            <a:stretch>
              <a:fillRect/>
            </a:stretch>
          </p:blipFill>
          <p:spPr bwMode="auto">
            <a:xfrm>
              <a:off x="7885" y="11675"/>
              <a:ext cx="1579" cy="1472"/>
            </a:xfrm>
            <a:prstGeom prst="rect">
              <a:avLst/>
            </a:prstGeom>
            <a:noFill/>
            <a:ln w="9525">
              <a:solidFill>
                <a:schemeClr val="tx2"/>
              </a:solidFill>
              <a:miter lim="800000"/>
              <a:headEnd/>
              <a:tailEnd/>
            </a:ln>
          </p:spPr>
        </p:pic>
        <p:pic>
          <p:nvPicPr>
            <p:cNvPr id="1111" name="Picture 421" descr="slidedesign"/>
            <p:cNvPicPr>
              <a:picLocks noChangeAspect="1" noChangeArrowheads="1"/>
            </p:cNvPicPr>
            <p:nvPr/>
          </p:nvPicPr>
          <p:blipFill>
            <a:blip r:embed="rId11" cstate="print"/>
            <a:srcRect/>
            <a:stretch>
              <a:fillRect/>
            </a:stretch>
          </p:blipFill>
          <p:spPr bwMode="auto">
            <a:xfrm>
              <a:off x="6069" y="11900"/>
              <a:ext cx="1579" cy="1232"/>
            </a:xfrm>
            <a:prstGeom prst="rect">
              <a:avLst/>
            </a:prstGeom>
            <a:noFill/>
            <a:ln w="9525">
              <a:solidFill>
                <a:schemeClr val="tx2"/>
              </a:solidFill>
              <a:miter lim="800000"/>
              <a:headEnd/>
              <a:tailEnd/>
            </a:ln>
          </p:spPr>
        </p:pic>
        <p:sp>
          <p:nvSpPr>
            <p:cNvPr id="1112" name="Text Box 422"/>
            <p:cNvSpPr txBox="1">
              <a:spLocks noChangeArrowheads="1"/>
            </p:cNvSpPr>
            <p:nvPr/>
          </p:nvSpPr>
          <p:spPr bwMode="auto">
            <a:xfrm>
              <a:off x="6062" y="13132"/>
              <a:ext cx="864" cy="129"/>
            </a:xfrm>
            <a:prstGeom prst="rect">
              <a:avLst/>
            </a:prstGeom>
            <a:noFill/>
            <a:ln w="9525">
              <a:noFill/>
              <a:miter lim="800000"/>
              <a:headEnd/>
              <a:tailEnd/>
            </a:ln>
          </p:spPr>
          <p:txBody>
            <a:bodyPr lIns="0" tIns="0" rIns="0" bIns="0">
              <a:spAutoFit/>
            </a:bodyPr>
            <a:lstStyle/>
            <a:p>
              <a:pPr defTabSz="4389438">
                <a:spcBef>
                  <a:spcPct val="50000"/>
                </a:spcBef>
              </a:pPr>
              <a:r>
                <a:rPr lang="en-US" sz="1600">
                  <a:solidFill>
                    <a:srgbClr val="009900"/>
                  </a:solidFill>
                </a:rPr>
                <a:t>Figure 7</a:t>
              </a:r>
            </a:p>
          </p:txBody>
        </p:sp>
        <p:sp>
          <p:nvSpPr>
            <p:cNvPr id="1113" name="Text Box 423"/>
            <p:cNvSpPr txBox="1">
              <a:spLocks noChangeArrowheads="1"/>
            </p:cNvSpPr>
            <p:nvPr/>
          </p:nvSpPr>
          <p:spPr bwMode="auto">
            <a:xfrm>
              <a:off x="7885" y="13150"/>
              <a:ext cx="1112" cy="129"/>
            </a:xfrm>
            <a:prstGeom prst="rect">
              <a:avLst/>
            </a:prstGeom>
            <a:noFill/>
            <a:ln w="9525">
              <a:noFill/>
              <a:miter lim="800000"/>
              <a:headEnd/>
              <a:tailEnd/>
            </a:ln>
          </p:spPr>
          <p:txBody>
            <a:bodyPr lIns="0" tIns="0" rIns="0" bIns="0">
              <a:spAutoFit/>
            </a:bodyPr>
            <a:lstStyle/>
            <a:p>
              <a:pPr defTabSz="4389438">
                <a:spcBef>
                  <a:spcPct val="50000"/>
                </a:spcBef>
              </a:pPr>
              <a:r>
                <a:rPr lang="en-US" sz="1600">
                  <a:solidFill>
                    <a:srgbClr val="009900"/>
                  </a:solidFill>
                </a:rPr>
                <a:t>Figure 8</a:t>
              </a:r>
            </a:p>
          </p:txBody>
        </p:sp>
      </p:grpSp>
      <p:sp>
        <p:nvSpPr>
          <p:cNvPr id="1046" name="Text Box 424"/>
          <p:cNvSpPr txBox="1">
            <a:spLocks noChangeArrowheads="1"/>
          </p:cNvSpPr>
          <p:nvPr/>
        </p:nvSpPr>
        <p:spPr bwMode="auto">
          <a:xfrm>
            <a:off x="22272625" y="5626100"/>
            <a:ext cx="9982200" cy="579438"/>
          </a:xfrm>
          <a:prstGeom prst="rect">
            <a:avLst/>
          </a:prstGeom>
          <a:solidFill>
            <a:schemeClr val="accent2"/>
          </a:solidFill>
          <a:ln w="9525">
            <a:noFill/>
            <a:miter lim="800000"/>
            <a:headEnd/>
            <a:tailEnd/>
          </a:ln>
        </p:spPr>
        <p:txBody>
          <a:bodyPr lIns="91267" tIns="45624" rIns="91267" bIns="45624">
            <a:spAutoFit/>
          </a:bodyPr>
          <a:lstStyle/>
          <a:p>
            <a:pPr algn="ctr" eaLnBrk="0" hangingPunct="0">
              <a:spcBef>
                <a:spcPct val="50000"/>
              </a:spcBef>
            </a:pPr>
            <a:r>
              <a:rPr lang="en-US" sz="3200" b="1">
                <a:solidFill>
                  <a:srgbClr val="F8F8F8"/>
                </a:solidFill>
              </a:rPr>
              <a:t>Importing Photographs</a:t>
            </a:r>
          </a:p>
        </p:txBody>
      </p:sp>
      <p:sp>
        <p:nvSpPr>
          <p:cNvPr id="1047" name="Text Box 425"/>
          <p:cNvSpPr txBox="1">
            <a:spLocks noChangeArrowheads="1"/>
          </p:cNvSpPr>
          <p:nvPr/>
        </p:nvSpPr>
        <p:spPr bwMode="auto">
          <a:xfrm>
            <a:off x="22272625" y="6218238"/>
            <a:ext cx="9982200" cy="3200400"/>
          </a:xfrm>
          <a:prstGeom prst="rect">
            <a:avLst/>
          </a:prstGeom>
          <a:noFill/>
          <a:ln w="9525">
            <a:noFill/>
            <a:miter lim="800000"/>
            <a:headEnd/>
            <a:tailEnd/>
          </a:ln>
        </p:spPr>
        <p:txBody>
          <a:bodyPr lIns="457200" tIns="457200" rIns="457200" bIns="457200">
            <a:spAutoFit/>
          </a:bodyPr>
          <a:lstStyle/>
          <a:p>
            <a:pPr defTabSz="4389438" eaLnBrk="0" hangingPunct="0"/>
            <a:r>
              <a:rPr lang="en-US" sz="3000" dirty="0"/>
              <a:t>It is highly recommended to use the largest images you have access to for your poster. Avoid images downloaded from the web and avoid copying and pasting images instead of using the “Insert” command. To insert an image to your poster go to INSERT&gt;PICTURE&gt;FROM FILE  </a:t>
            </a:r>
            <a:r>
              <a:rPr lang="en-US" sz="3000" dirty="0">
                <a:solidFill>
                  <a:srgbClr val="009900"/>
                </a:solidFill>
              </a:rPr>
              <a:t>(Figure 9).</a:t>
            </a:r>
          </a:p>
        </p:txBody>
      </p:sp>
      <p:grpSp>
        <p:nvGrpSpPr>
          <p:cNvPr id="1048" name="Group 426"/>
          <p:cNvGrpSpPr>
            <a:grpSpLocks/>
          </p:cNvGrpSpPr>
          <p:nvPr/>
        </p:nvGrpSpPr>
        <p:grpSpPr bwMode="auto">
          <a:xfrm>
            <a:off x="23758525" y="9753600"/>
            <a:ext cx="7897813" cy="1476375"/>
            <a:chOff x="11052" y="4026"/>
            <a:chExt cx="3875" cy="724"/>
          </a:xfrm>
        </p:grpSpPr>
        <p:pic>
          <p:nvPicPr>
            <p:cNvPr id="1108" name="Picture 427" descr="picturefromfile"/>
            <p:cNvPicPr>
              <a:picLocks noChangeAspect="1" noChangeArrowheads="1"/>
            </p:cNvPicPr>
            <p:nvPr/>
          </p:nvPicPr>
          <p:blipFill>
            <a:blip r:embed="rId14" cstate="print"/>
            <a:srcRect/>
            <a:stretch>
              <a:fillRect/>
            </a:stretch>
          </p:blipFill>
          <p:spPr bwMode="auto">
            <a:xfrm>
              <a:off x="11052" y="4055"/>
              <a:ext cx="3051" cy="695"/>
            </a:xfrm>
            <a:prstGeom prst="rect">
              <a:avLst/>
            </a:prstGeom>
            <a:noFill/>
            <a:ln w="19050">
              <a:solidFill>
                <a:schemeClr val="tx2"/>
              </a:solidFill>
              <a:miter lim="800000"/>
              <a:headEnd/>
              <a:tailEnd/>
            </a:ln>
          </p:spPr>
        </p:pic>
        <p:sp>
          <p:nvSpPr>
            <p:cNvPr id="1109" name="Text Box 428"/>
            <p:cNvSpPr txBox="1">
              <a:spLocks noChangeArrowheads="1"/>
            </p:cNvSpPr>
            <p:nvPr/>
          </p:nvSpPr>
          <p:spPr bwMode="auto">
            <a:xfrm>
              <a:off x="14103" y="4026"/>
              <a:ext cx="824" cy="202"/>
            </a:xfrm>
            <a:prstGeom prst="rect">
              <a:avLst/>
            </a:prstGeom>
            <a:noFill/>
            <a:ln w="9525">
              <a:noFill/>
              <a:miter lim="800000"/>
              <a:headEnd/>
              <a:tailEnd/>
            </a:ln>
          </p:spPr>
          <p:txBody>
            <a:bodyPr>
              <a:spAutoFit/>
            </a:bodyPr>
            <a:lstStyle/>
            <a:p>
              <a:pPr defTabSz="4389438">
                <a:spcBef>
                  <a:spcPct val="50000"/>
                </a:spcBef>
              </a:pPr>
              <a:r>
                <a:rPr lang="en-US" sz="2100">
                  <a:solidFill>
                    <a:srgbClr val="009900"/>
                  </a:solidFill>
                </a:rPr>
                <a:t>(Figure 9)</a:t>
              </a:r>
            </a:p>
          </p:txBody>
        </p:sp>
      </p:grpSp>
      <p:sp>
        <p:nvSpPr>
          <p:cNvPr id="1049" name="Text Box 429"/>
          <p:cNvSpPr txBox="1">
            <a:spLocks noChangeArrowheads="1"/>
          </p:cNvSpPr>
          <p:nvPr/>
        </p:nvSpPr>
        <p:spPr bwMode="auto">
          <a:xfrm>
            <a:off x="22272625" y="11533188"/>
            <a:ext cx="9982200" cy="4114800"/>
          </a:xfrm>
          <a:prstGeom prst="rect">
            <a:avLst/>
          </a:prstGeom>
          <a:noFill/>
          <a:ln w="9525">
            <a:noFill/>
            <a:miter lim="800000"/>
            <a:headEnd/>
            <a:tailEnd/>
          </a:ln>
        </p:spPr>
        <p:txBody>
          <a:bodyPr lIns="457200" tIns="457200" rIns="457200" bIns="457200">
            <a:spAutoFit/>
          </a:bodyPr>
          <a:lstStyle/>
          <a:p>
            <a:pPr defTabSz="4389438" eaLnBrk="0" hangingPunct="0"/>
            <a:r>
              <a:rPr lang="en-US" sz="3000"/>
              <a:t>When the only source of a needed photo or graphic is the Web, scaling has to be applied with caution. Scaling an image more than three times its original size may introduce pixelization artifacts. Refer to </a:t>
            </a:r>
            <a:r>
              <a:rPr lang="en-US" sz="3000">
                <a:solidFill>
                  <a:srgbClr val="009900"/>
                </a:solidFill>
              </a:rPr>
              <a:t>figure 10</a:t>
            </a:r>
            <a:r>
              <a:rPr lang="en-US" sz="3000"/>
              <a:t> as an example. A simple way to preview the printing quality of an image is to zoom in at 100% or 200%, depending on the final size of the poster. What you’ll see is likely what you’ll get at printing time.</a:t>
            </a:r>
          </a:p>
        </p:txBody>
      </p:sp>
      <p:grpSp>
        <p:nvGrpSpPr>
          <p:cNvPr id="1050" name="Group 430"/>
          <p:cNvGrpSpPr>
            <a:grpSpLocks/>
          </p:cNvGrpSpPr>
          <p:nvPr/>
        </p:nvGrpSpPr>
        <p:grpSpPr bwMode="auto">
          <a:xfrm>
            <a:off x="23696613" y="15944850"/>
            <a:ext cx="7264400" cy="2405063"/>
            <a:chOff x="10744" y="6554"/>
            <a:chExt cx="4183" cy="1385"/>
          </a:xfrm>
        </p:grpSpPr>
        <p:sp>
          <p:nvSpPr>
            <p:cNvPr id="1102" name="Text Box 431"/>
            <p:cNvSpPr txBox="1">
              <a:spLocks noChangeArrowheads="1"/>
            </p:cNvSpPr>
            <p:nvPr/>
          </p:nvSpPr>
          <p:spPr bwMode="auto">
            <a:xfrm>
              <a:off x="10751" y="7720"/>
              <a:ext cx="4176" cy="219"/>
            </a:xfrm>
            <a:prstGeom prst="rect">
              <a:avLst/>
            </a:prstGeom>
            <a:noFill/>
            <a:ln w="9525">
              <a:noFill/>
              <a:miter lim="800000"/>
              <a:headEnd/>
              <a:tailEnd/>
            </a:ln>
          </p:spPr>
          <p:txBody>
            <a:bodyPr lIns="91267" tIns="45624" rIns="91267" bIns="45624">
              <a:spAutoFit/>
            </a:bodyPr>
            <a:lstStyle/>
            <a:p>
              <a:pPr defTabSz="4389438">
                <a:spcBef>
                  <a:spcPct val="50000"/>
                </a:spcBef>
              </a:pPr>
              <a:r>
                <a:rPr lang="en-US" sz="1900">
                  <a:solidFill>
                    <a:srgbClr val="009900"/>
                  </a:solidFill>
                </a:rPr>
                <a:t>Figure 10: Original image at 100%, enlarged 200% and 400%.</a:t>
              </a:r>
            </a:p>
          </p:txBody>
        </p:sp>
        <p:grpSp>
          <p:nvGrpSpPr>
            <p:cNvPr id="1103" name="Group 432"/>
            <p:cNvGrpSpPr>
              <a:grpSpLocks/>
            </p:cNvGrpSpPr>
            <p:nvPr/>
          </p:nvGrpSpPr>
          <p:grpSpPr bwMode="auto">
            <a:xfrm>
              <a:off x="10744" y="6554"/>
              <a:ext cx="4183" cy="1135"/>
              <a:chOff x="14525" y="8280"/>
              <a:chExt cx="5198" cy="1410"/>
            </a:xfrm>
          </p:grpSpPr>
          <p:pic>
            <p:nvPicPr>
              <p:cNvPr id="1104" name="Picture 433" descr="x-original"/>
              <p:cNvPicPr>
                <a:picLocks noChangeAspect="1" noChangeArrowheads="1"/>
              </p:cNvPicPr>
              <p:nvPr/>
            </p:nvPicPr>
            <p:blipFill>
              <a:blip r:embed="rId15" cstate="print"/>
              <a:srcRect/>
              <a:stretch>
                <a:fillRect/>
              </a:stretch>
            </p:blipFill>
            <p:spPr bwMode="auto">
              <a:xfrm>
                <a:off x="14525" y="8280"/>
                <a:ext cx="1272" cy="1410"/>
              </a:xfrm>
              <a:prstGeom prst="rect">
                <a:avLst/>
              </a:prstGeom>
              <a:noFill/>
              <a:ln w="9525">
                <a:solidFill>
                  <a:schemeClr val="tx1"/>
                </a:solidFill>
                <a:miter lim="800000"/>
                <a:headEnd/>
                <a:tailEnd/>
              </a:ln>
            </p:spPr>
          </p:pic>
          <p:pic>
            <p:nvPicPr>
              <p:cNvPr id="1105" name="Picture 434" descr="x-200"/>
              <p:cNvPicPr>
                <a:picLocks noChangeAspect="1" noChangeArrowheads="1"/>
              </p:cNvPicPr>
              <p:nvPr/>
            </p:nvPicPr>
            <p:blipFill>
              <a:blip r:embed="rId16" cstate="print"/>
              <a:srcRect/>
              <a:stretch>
                <a:fillRect/>
              </a:stretch>
            </p:blipFill>
            <p:spPr bwMode="auto">
              <a:xfrm>
                <a:off x="16488" y="8280"/>
                <a:ext cx="1271" cy="1410"/>
              </a:xfrm>
              <a:prstGeom prst="rect">
                <a:avLst/>
              </a:prstGeom>
              <a:noFill/>
              <a:ln w="9525">
                <a:solidFill>
                  <a:schemeClr val="tx1"/>
                </a:solidFill>
                <a:miter lim="800000"/>
                <a:headEnd/>
                <a:tailEnd/>
              </a:ln>
            </p:spPr>
          </p:pic>
          <p:pic>
            <p:nvPicPr>
              <p:cNvPr id="1106" name="Picture 435" descr="x-400"/>
              <p:cNvPicPr>
                <a:picLocks noChangeAspect="1" noChangeArrowheads="1"/>
              </p:cNvPicPr>
              <p:nvPr/>
            </p:nvPicPr>
            <p:blipFill>
              <a:blip r:embed="rId17" cstate="print"/>
              <a:srcRect/>
              <a:stretch>
                <a:fillRect/>
              </a:stretch>
            </p:blipFill>
            <p:spPr bwMode="auto">
              <a:xfrm>
                <a:off x="18451" y="8280"/>
                <a:ext cx="1272" cy="1410"/>
              </a:xfrm>
              <a:prstGeom prst="rect">
                <a:avLst/>
              </a:prstGeom>
              <a:noFill/>
              <a:ln w="9525">
                <a:solidFill>
                  <a:schemeClr val="tx1"/>
                </a:solidFill>
                <a:miter lim="800000"/>
                <a:headEnd/>
                <a:tailEnd/>
              </a:ln>
            </p:spPr>
          </p:pic>
          <p:sp>
            <p:nvSpPr>
              <p:cNvPr id="1107" name="Oval 436"/>
              <p:cNvSpPr>
                <a:spLocks noChangeArrowheads="1"/>
              </p:cNvSpPr>
              <p:nvPr/>
            </p:nvSpPr>
            <p:spPr bwMode="auto">
              <a:xfrm>
                <a:off x="18499" y="9080"/>
                <a:ext cx="552" cy="552"/>
              </a:xfrm>
              <a:prstGeom prst="ellipse">
                <a:avLst/>
              </a:prstGeom>
              <a:noFill/>
              <a:ln w="12700">
                <a:solidFill>
                  <a:srgbClr val="CC0000"/>
                </a:solidFill>
                <a:round/>
                <a:headEnd/>
                <a:tailEnd/>
              </a:ln>
            </p:spPr>
            <p:txBody>
              <a:bodyPr wrap="none" anchor="ctr"/>
              <a:lstStyle/>
              <a:p>
                <a:endParaRPr lang="en-US"/>
              </a:p>
            </p:txBody>
          </p:sp>
        </p:grpSp>
      </p:grpSp>
      <p:sp>
        <p:nvSpPr>
          <p:cNvPr id="1051" name="Text Box 437"/>
          <p:cNvSpPr txBox="1">
            <a:spLocks noChangeArrowheads="1"/>
          </p:cNvSpPr>
          <p:nvPr/>
        </p:nvSpPr>
        <p:spPr bwMode="auto">
          <a:xfrm>
            <a:off x="22272625" y="18953163"/>
            <a:ext cx="9982200" cy="579437"/>
          </a:xfrm>
          <a:prstGeom prst="rect">
            <a:avLst/>
          </a:prstGeom>
          <a:solidFill>
            <a:schemeClr val="accent2"/>
          </a:solidFill>
          <a:ln w="9525">
            <a:noFill/>
            <a:miter lim="800000"/>
            <a:headEnd/>
            <a:tailEnd/>
          </a:ln>
        </p:spPr>
        <p:txBody>
          <a:bodyPr lIns="91267" tIns="45624" rIns="91267" bIns="45624">
            <a:spAutoFit/>
          </a:bodyPr>
          <a:lstStyle/>
          <a:p>
            <a:pPr algn="ctr" eaLnBrk="0" hangingPunct="0">
              <a:spcBef>
                <a:spcPct val="50000"/>
              </a:spcBef>
            </a:pPr>
            <a:r>
              <a:rPr lang="en-US" sz="3200" b="1">
                <a:solidFill>
                  <a:srgbClr val="F8F8F8"/>
                </a:solidFill>
              </a:rPr>
              <a:t>Importing Tables &amp; Graphs</a:t>
            </a:r>
          </a:p>
        </p:txBody>
      </p:sp>
      <p:sp>
        <p:nvSpPr>
          <p:cNvPr id="1052" name="Text Box 438"/>
          <p:cNvSpPr txBox="1">
            <a:spLocks noChangeArrowheads="1"/>
          </p:cNvSpPr>
          <p:nvPr/>
        </p:nvSpPr>
        <p:spPr bwMode="auto">
          <a:xfrm>
            <a:off x="22272625" y="19532600"/>
            <a:ext cx="9982200" cy="4114800"/>
          </a:xfrm>
          <a:prstGeom prst="rect">
            <a:avLst/>
          </a:prstGeom>
          <a:noFill/>
          <a:ln w="9525">
            <a:noFill/>
            <a:miter lim="800000"/>
            <a:headEnd/>
            <a:tailEnd/>
          </a:ln>
        </p:spPr>
        <p:txBody>
          <a:bodyPr lIns="457200" tIns="457200" rIns="457200" bIns="457200">
            <a:spAutoFit/>
          </a:bodyPr>
          <a:lstStyle/>
          <a:p>
            <a:pPr defTabSz="4389438"/>
            <a:r>
              <a:rPr lang="en-US" sz="3000"/>
              <a:t>Importing tables, charts and graphs is easier than importing photos. To import charts and graphs from Excel, Word or other applications, go to EDIT&gt;COPY, copy your chart and come back to PowerPoint. Go to EDIT&gt;PASTE and paste the chart on the poster. You can scale your charts and tables proportionally by holding down the Shift key and dragging in or out one of the corners.</a:t>
            </a:r>
          </a:p>
        </p:txBody>
      </p:sp>
      <p:graphicFrame>
        <p:nvGraphicFramePr>
          <p:cNvPr id="1026" name="Object 439"/>
          <p:cNvGraphicFramePr>
            <a:graphicFrameLocks noChangeAspect="1"/>
          </p:cNvGraphicFramePr>
          <p:nvPr/>
        </p:nvGraphicFramePr>
        <p:xfrm>
          <a:off x="29351288" y="23469600"/>
          <a:ext cx="2538412" cy="1711325"/>
        </p:xfrm>
        <a:graphic>
          <a:graphicData uri="http://schemas.openxmlformats.org/presentationml/2006/ole">
            <p:oleObj spid="_x0000_s1026" name="Chart" r:id="rId18" imgW="11791910" imgH="11792102" progId="MSGraph.Chart.8">
              <p:embed followColorScheme="full"/>
            </p:oleObj>
          </a:graphicData>
        </a:graphic>
      </p:graphicFrame>
      <p:graphicFrame>
        <p:nvGraphicFramePr>
          <p:cNvPr id="2508" name="Group 460"/>
          <p:cNvGraphicFramePr>
            <a:graphicFrameLocks noGrp="1"/>
          </p:cNvGraphicFramePr>
          <p:nvPr/>
        </p:nvGraphicFramePr>
        <p:xfrm>
          <a:off x="22863175" y="23469600"/>
          <a:ext cx="6181725" cy="1724026"/>
        </p:xfrm>
        <a:graphic>
          <a:graphicData uri="http://schemas.openxmlformats.org/drawingml/2006/table">
            <a:tbl>
              <a:tblPr/>
              <a:tblGrid>
                <a:gridCol w="2058988"/>
                <a:gridCol w="2063750"/>
                <a:gridCol w="2058987"/>
              </a:tblGrid>
              <a:tr h="431800">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TABLE ONE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lang="en-US"/>
                    </a:p>
                  </a:txBody>
                  <a:tcPr/>
                </a:tc>
                <a:tc hMerge="1">
                  <a:txBody>
                    <a:bodyPr/>
                    <a:lstStyle/>
                    <a:p>
                      <a:endParaRPr lang="en-US"/>
                    </a:p>
                  </a:txBody>
                  <a:tcPr/>
                </a:tc>
              </a:tr>
              <a:tr h="430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1998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1999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2000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r>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2001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2002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2003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r>
              <a:tr h="430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2004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2005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2006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8F8F8"/>
                    </a:solidFill>
                  </a:tcPr>
                </a:tc>
              </a:tr>
            </a:tbl>
          </a:graphicData>
        </a:graphic>
      </p:graphicFrame>
      <p:sp>
        <p:nvSpPr>
          <p:cNvPr id="1073" name="Text Box 461"/>
          <p:cNvSpPr txBox="1">
            <a:spLocks noChangeArrowheads="1"/>
          </p:cNvSpPr>
          <p:nvPr/>
        </p:nvSpPr>
        <p:spPr bwMode="auto">
          <a:xfrm>
            <a:off x="22272625" y="25965150"/>
            <a:ext cx="9982200" cy="579438"/>
          </a:xfrm>
          <a:prstGeom prst="rect">
            <a:avLst/>
          </a:prstGeom>
          <a:solidFill>
            <a:schemeClr val="accent2"/>
          </a:solidFill>
          <a:ln w="9525">
            <a:noFill/>
            <a:miter lim="800000"/>
            <a:headEnd/>
            <a:tailEnd/>
          </a:ln>
        </p:spPr>
        <p:txBody>
          <a:bodyPr lIns="91267" tIns="45624" rIns="91267" bIns="45624">
            <a:spAutoFit/>
          </a:bodyPr>
          <a:lstStyle/>
          <a:p>
            <a:pPr algn="ctr" eaLnBrk="0" hangingPunct="0">
              <a:spcBef>
                <a:spcPct val="50000"/>
              </a:spcBef>
            </a:pPr>
            <a:r>
              <a:rPr lang="en-US" sz="3200" b="1">
                <a:solidFill>
                  <a:srgbClr val="F8F8F8"/>
                </a:solidFill>
              </a:rPr>
              <a:t>Labeling your headers</a:t>
            </a:r>
          </a:p>
        </p:txBody>
      </p:sp>
      <p:sp>
        <p:nvSpPr>
          <p:cNvPr id="1074" name="Text Box 462"/>
          <p:cNvSpPr txBox="1">
            <a:spLocks noChangeArrowheads="1"/>
          </p:cNvSpPr>
          <p:nvPr/>
        </p:nvSpPr>
        <p:spPr bwMode="auto">
          <a:xfrm>
            <a:off x="22272625" y="26544588"/>
            <a:ext cx="9982200" cy="2286000"/>
          </a:xfrm>
          <a:prstGeom prst="rect">
            <a:avLst/>
          </a:prstGeom>
          <a:noFill/>
          <a:ln w="9525">
            <a:noFill/>
            <a:miter lim="800000"/>
            <a:headEnd/>
            <a:tailEnd/>
          </a:ln>
        </p:spPr>
        <p:txBody>
          <a:bodyPr lIns="457200" tIns="457200" rIns="457200" bIns="457200">
            <a:spAutoFit/>
          </a:bodyPr>
          <a:lstStyle/>
          <a:p>
            <a:pPr defTabSz="4389438"/>
            <a:r>
              <a:rPr lang="en-US" sz="3000"/>
              <a:t>The blue headers are used to identify and separate the main topics of your presentation. The most commonly used headers in poster presentations are:</a:t>
            </a:r>
          </a:p>
        </p:txBody>
      </p:sp>
      <p:graphicFrame>
        <p:nvGraphicFramePr>
          <p:cNvPr id="2543" name="Group 495"/>
          <p:cNvGraphicFramePr>
            <a:graphicFrameLocks noGrp="1"/>
          </p:cNvGraphicFramePr>
          <p:nvPr/>
        </p:nvGraphicFramePr>
        <p:xfrm>
          <a:off x="22863175" y="29032200"/>
          <a:ext cx="8793163" cy="2424114"/>
        </p:xfrm>
        <a:graphic>
          <a:graphicData uri="http://schemas.openxmlformats.org/drawingml/2006/table">
            <a:tbl>
              <a:tblPr/>
              <a:tblGrid>
                <a:gridCol w="4397375"/>
                <a:gridCol w="4395788"/>
              </a:tblGrid>
              <a:tr h="1077913">
                <a:tc>
                  <a:txBody>
                    <a:bodyPr/>
                    <a:lstStyle/>
                    <a:p>
                      <a:pPr marL="327025" marR="0" lvl="1" indent="0" algn="ctr" defTabSz="652463"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smtClean="0">
                          <a:ln>
                            <a:noFill/>
                          </a:ln>
                          <a:solidFill>
                            <a:schemeClr val="tx1"/>
                          </a:solidFill>
                          <a:effectLst/>
                          <a:latin typeface="Arial" charset="0"/>
                        </a:rPr>
                        <a:t>Introduction, Summary</a:t>
                      </a:r>
                      <a:br>
                        <a:rPr kumimoji="0" lang="en-US" sz="2500" b="1" i="0" u="none" strike="noStrike" cap="none" normalizeH="0" baseline="0" smtClean="0">
                          <a:ln>
                            <a:noFill/>
                          </a:ln>
                          <a:solidFill>
                            <a:schemeClr val="tx1"/>
                          </a:solidFill>
                          <a:effectLst/>
                          <a:latin typeface="Arial" charset="0"/>
                        </a:rPr>
                      </a:br>
                      <a:r>
                        <a:rPr kumimoji="0" lang="en-US" sz="2500" b="1" i="0" u="none" strike="noStrike" cap="none" normalizeH="0" baseline="0" smtClean="0">
                          <a:ln>
                            <a:noFill/>
                          </a:ln>
                          <a:solidFill>
                            <a:schemeClr val="tx1"/>
                          </a:solidFill>
                          <a:effectLst/>
                          <a:latin typeface="Arial" charset="0"/>
                        </a:rPr>
                        <a:t>or Abstract</a:t>
                      </a:r>
                    </a:p>
                    <a:p>
                      <a:pPr marL="0" marR="0" lvl="0" indent="0" algn="ctr" defTabSz="652463" rtl="0" eaLnBrk="1" fontAlgn="base" latinLnBrk="0" hangingPunct="1">
                        <a:lnSpc>
                          <a:spcPct val="100000"/>
                        </a:lnSpc>
                        <a:spcBef>
                          <a:spcPct val="20000"/>
                        </a:spcBef>
                        <a:spcAft>
                          <a:spcPct val="0"/>
                        </a:spcAft>
                        <a:buClrTx/>
                        <a:buSzTx/>
                        <a:buFontTx/>
                        <a:buNone/>
                        <a:tabLst/>
                      </a:pPr>
                      <a:endParaRPr kumimoji="0" lang="en-US" sz="100" b="0" i="0" u="none" strike="noStrike" cap="none" normalizeH="0" baseline="0" smtClean="0">
                        <a:ln>
                          <a:noFill/>
                        </a:ln>
                        <a:solidFill>
                          <a:schemeClr val="tx1"/>
                        </a:solidFill>
                        <a:effectLst/>
                        <a:latin typeface="Arial" charset="0"/>
                      </a:endParaRPr>
                    </a:p>
                  </a:txBody>
                  <a:tcPr marL="45720" marR="4572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327025" marR="0" lvl="1" indent="0" algn="ctr" defTabSz="652463"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smtClean="0">
                          <a:ln>
                            <a:noFill/>
                          </a:ln>
                          <a:solidFill>
                            <a:schemeClr val="tx1"/>
                          </a:solidFill>
                          <a:effectLst/>
                          <a:latin typeface="Arial" charset="0"/>
                        </a:rPr>
                        <a:t>Conclusion</a:t>
                      </a:r>
                    </a:p>
                    <a:p>
                      <a:pPr marL="0" marR="0" lvl="0" indent="0" algn="ctr" defTabSz="652463" rtl="0" eaLnBrk="1" fontAlgn="base" latinLnBrk="0" hangingPunct="1">
                        <a:lnSpc>
                          <a:spcPct val="100000"/>
                        </a:lnSpc>
                        <a:spcBef>
                          <a:spcPct val="20000"/>
                        </a:spcBef>
                        <a:spcAft>
                          <a:spcPct val="0"/>
                        </a:spcAft>
                        <a:buClrTx/>
                        <a:buSzTx/>
                        <a:buFontTx/>
                        <a:buNone/>
                        <a:tabLst/>
                      </a:pPr>
                      <a:endParaRPr kumimoji="0" lang="en-US" sz="100" b="0" i="0" u="none" strike="noStrike" cap="none" normalizeH="0" baseline="0" smtClean="0">
                        <a:ln>
                          <a:noFill/>
                        </a:ln>
                        <a:solidFill>
                          <a:schemeClr val="tx1"/>
                        </a:solidFill>
                        <a:effectLst/>
                        <a:latin typeface="Arial" charset="0"/>
                      </a:endParaRPr>
                    </a:p>
                  </a:txBody>
                  <a:tcPr marL="45720" marR="4572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r>
              <a:tr h="608013">
                <a:tc>
                  <a:txBody>
                    <a:bodyPr/>
                    <a:lstStyle/>
                    <a:p>
                      <a:pPr marL="327025" marR="0" lvl="1" indent="0" algn="ctr" defTabSz="652463"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smtClean="0">
                          <a:ln>
                            <a:noFill/>
                          </a:ln>
                          <a:solidFill>
                            <a:schemeClr val="tx1"/>
                          </a:solidFill>
                          <a:effectLst/>
                          <a:latin typeface="Arial" charset="0"/>
                        </a:rPr>
                        <a:t>Materials and Methods</a:t>
                      </a:r>
                    </a:p>
                    <a:p>
                      <a:pPr marL="0" marR="0" lvl="0" indent="0" algn="ctr" defTabSz="652463" rtl="0" eaLnBrk="1" fontAlgn="base" latinLnBrk="0" hangingPunct="1">
                        <a:lnSpc>
                          <a:spcPct val="100000"/>
                        </a:lnSpc>
                        <a:spcBef>
                          <a:spcPct val="20000"/>
                        </a:spcBef>
                        <a:spcAft>
                          <a:spcPct val="0"/>
                        </a:spcAft>
                        <a:buClrTx/>
                        <a:buSzTx/>
                        <a:buFontTx/>
                        <a:buNone/>
                        <a:tabLst/>
                      </a:pPr>
                      <a:endParaRPr kumimoji="0" lang="en-US" sz="100" b="0" i="0" u="none" strike="noStrike" cap="none" normalizeH="0" baseline="0" smtClean="0">
                        <a:ln>
                          <a:noFill/>
                        </a:ln>
                        <a:solidFill>
                          <a:schemeClr val="tx1"/>
                        </a:solidFill>
                        <a:effectLst/>
                        <a:latin typeface="Arial" charset="0"/>
                      </a:endParaRPr>
                    </a:p>
                  </a:txBody>
                  <a:tcPr marL="45720" marR="4572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327025" marR="0" lvl="1" indent="0" algn="ctr" defTabSz="652463"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smtClean="0">
                          <a:ln>
                            <a:noFill/>
                          </a:ln>
                          <a:solidFill>
                            <a:schemeClr val="tx1"/>
                          </a:solidFill>
                          <a:effectLst/>
                          <a:latin typeface="Arial" charset="0"/>
                        </a:rPr>
                        <a:t>Literature Cited</a:t>
                      </a:r>
                    </a:p>
                    <a:p>
                      <a:pPr marL="0" marR="0" lvl="0" indent="0" algn="ctr" defTabSz="652463" rtl="0" eaLnBrk="1" fontAlgn="base" latinLnBrk="0" hangingPunct="1">
                        <a:lnSpc>
                          <a:spcPct val="100000"/>
                        </a:lnSpc>
                        <a:spcBef>
                          <a:spcPct val="20000"/>
                        </a:spcBef>
                        <a:spcAft>
                          <a:spcPct val="0"/>
                        </a:spcAft>
                        <a:buClrTx/>
                        <a:buSzTx/>
                        <a:buFontTx/>
                        <a:buNone/>
                        <a:tabLst/>
                      </a:pPr>
                      <a:endParaRPr kumimoji="0" lang="en-US" sz="100" b="0" i="0" u="none" strike="noStrike" cap="none" normalizeH="0" baseline="0" smtClean="0">
                        <a:ln>
                          <a:noFill/>
                        </a:ln>
                        <a:solidFill>
                          <a:schemeClr val="tx1"/>
                        </a:solidFill>
                        <a:effectLst/>
                        <a:latin typeface="Arial" charset="0"/>
                      </a:endParaRPr>
                    </a:p>
                  </a:txBody>
                  <a:tcPr marL="45720" marR="4572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r>
              <a:tr h="738188">
                <a:tc>
                  <a:txBody>
                    <a:bodyPr/>
                    <a:lstStyle/>
                    <a:p>
                      <a:pPr marL="327025" marR="0" lvl="1" indent="0" algn="ctr" defTabSz="652463"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smtClean="0">
                          <a:ln>
                            <a:noFill/>
                          </a:ln>
                          <a:solidFill>
                            <a:schemeClr val="tx1"/>
                          </a:solidFill>
                          <a:effectLst/>
                          <a:latin typeface="Arial" charset="0"/>
                        </a:rPr>
                        <a:t>Results</a:t>
                      </a:r>
                    </a:p>
                    <a:p>
                      <a:pPr marL="0" marR="0" lvl="0" indent="0" algn="ctr" defTabSz="652463" rtl="0" eaLnBrk="1" fontAlgn="base" latinLnBrk="0" hangingPunct="1">
                        <a:lnSpc>
                          <a:spcPct val="100000"/>
                        </a:lnSpc>
                        <a:spcBef>
                          <a:spcPct val="20000"/>
                        </a:spcBef>
                        <a:spcAft>
                          <a:spcPct val="0"/>
                        </a:spcAft>
                        <a:buClrTx/>
                        <a:buSzTx/>
                        <a:buFontTx/>
                        <a:buNone/>
                        <a:tabLst/>
                      </a:pPr>
                      <a:endParaRPr kumimoji="0" lang="en-US" sz="100" b="0" i="0" u="none" strike="noStrike" cap="none" normalizeH="0" baseline="0" smtClean="0">
                        <a:ln>
                          <a:noFill/>
                        </a:ln>
                        <a:solidFill>
                          <a:schemeClr val="tx1"/>
                        </a:solidFill>
                        <a:effectLst/>
                        <a:latin typeface="Arial" charset="0"/>
                      </a:endParaRPr>
                    </a:p>
                  </a:txBody>
                  <a:tcPr marL="45720" marR="4572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327025" marR="0" lvl="1" indent="0" algn="ctr" defTabSz="652463"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smtClean="0">
                          <a:ln>
                            <a:noFill/>
                          </a:ln>
                          <a:solidFill>
                            <a:schemeClr val="tx1"/>
                          </a:solidFill>
                          <a:effectLst/>
                          <a:latin typeface="Arial" charset="0"/>
                        </a:rPr>
                        <a:t>Acknowledgements</a:t>
                      </a:r>
                      <a:endParaRPr kumimoji="0" lang="en-US" sz="2500" b="0" i="0" u="none" strike="noStrike" cap="none" normalizeH="0" baseline="0" smtClean="0">
                        <a:ln>
                          <a:noFill/>
                        </a:ln>
                        <a:solidFill>
                          <a:schemeClr val="tx1"/>
                        </a:solidFill>
                        <a:effectLst/>
                        <a:latin typeface="Arial" charset="0"/>
                      </a:endParaRPr>
                    </a:p>
                    <a:p>
                      <a:pPr marL="0" marR="0" lvl="0" indent="0" algn="ctr" defTabSz="652463" rtl="0" eaLnBrk="1" fontAlgn="base" latinLnBrk="0" hangingPunct="1">
                        <a:lnSpc>
                          <a:spcPct val="100000"/>
                        </a:lnSpc>
                        <a:spcBef>
                          <a:spcPct val="20000"/>
                        </a:spcBef>
                        <a:spcAft>
                          <a:spcPct val="0"/>
                        </a:spcAft>
                        <a:buClrTx/>
                        <a:buSzTx/>
                        <a:buFontTx/>
                        <a:buNone/>
                        <a:tabLst/>
                      </a:pPr>
                      <a:endParaRPr kumimoji="0" lang="en-US" sz="100" b="0" i="0" u="none" strike="noStrike" cap="none" normalizeH="0" baseline="0" smtClean="0">
                        <a:ln>
                          <a:noFill/>
                        </a:ln>
                        <a:solidFill>
                          <a:schemeClr val="tx1"/>
                        </a:solidFill>
                        <a:effectLst/>
                        <a:latin typeface="Arial" charset="0"/>
                      </a:endParaRPr>
                    </a:p>
                  </a:txBody>
                  <a:tcPr marL="45720" marR="4572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8F8F8"/>
                    </a:solidFill>
                  </a:tcPr>
                </a:tc>
              </a:tr>
            </a:tbl>
          </a:graphicData>
        </a:graphic>
      </p:graphicFrame>
      <p:sp>
        <p:nvSpPr>
          <p:cNvPr id="1089" name="Text Box 478"/>
          <p:cNvSpPr txBox="1">
            <a:spLocks noChangeArrowheads="1"/>
          </p:cNvSpPr>
          <p:nvPr/>
        </p:nvSpPr>
        <p:spPr bwMode="auto">
          <a:xfrm>
            <a:off x="33078738" y="5638800"/>
            <a:ext cx="9982200" cy="579438"/>
          </a:xfrm>
          <a:prstGeom prst="rect">
            <a:avLst/>
          </a:prstGeom>
          <a:solidFill>
            <a:schemeClr val="accent2"/>
          </a:solidFill>
          <a:ln w="9525">
            <a:noFill/>
            <a:miter lim="800000"/>
            <a:headEnd/>
            <a:tailEnd/>
          </a:ln>
        </p:spPr>
        <p:txBody>
          <a:bodyPr lIns="91267" tIns="45624" rIns="91267" bIns="45624">
            <a:spAutoFit/>
          </a:bodyPr>
          <a:lstStyle/>
          <a:p>
            <a:pPr algn="ctr" eaLnBrk="0" hangingPunct="0">
              <a:spcBef>
                <a:spcPct val="50000"/>
              </a:spcBef>
            </a:pPr>
            <a:r>
              <a:rPr lang="en-US" sz="3200" b="1">
                <a:solidFill>
                  <a:srgbClr val="F8F8F8"/>
                </a:solidFill>
              </a:rPr>
              <a:t>Research Poster Design Services</a:t>
            </a:r>
          </a:p>
        </p:txBody>
      </p:sp>
      <p:sp>
        <p:nvSpPr>
          <p:cNvPr id="1090" name="Text Box 479"/>
          <p:cNvSpPr txBox="1">
            <a:spLocks noChangeArrowheads="1"/>
          </p:cNvSpPr>
          <p:nvPr/>
        </p:nvSpPr>
        <p:spPr bwMode="auto">
          <a:xfrm>
            <a:off x="33078738" y="18562638"/>
            <a:ext cx="9982200" cy="579437"/>
          </a:xfrm>
          <a:prstGeom prst="rect">
            <a:avLst/>
          </a:prstGeom>
          <a:solidFill>
            <a:schemeClr val="accent2"/>
          </a:solidFill>
          <a:ln w="9525">
            <a:noFill/>
            <a:miter lim="800000"/>
            <a:headEnd/>
            <a:tailEnd/>
          </a:ln>
        </p:spPr>
        <p:txBody>
          <a:bodyPr lIns="91267" tIns="45624" rIns="91267" bIns="45624">
            <a:spAutoFit/>
          </a:bodyPr>
          <a:lstStyle/>
          <a:p>
            <a:pPr algn="ctr" eaLnBrk="0" hangingPunct="0">
              <a:spcBef>
                <a:spcPct val="50000"/>
              </a:spcBef>
            </a:pPr>
            <a:r>
              <a:rPr lang="en-US" sz="3200" b="1">
                <a:solidFill>
                  <a:srgbClr val="F8F8F8"/>
                </a:solidFill>
              </a:rPr>
              <a:t>How to order your poster for printing</a:t>
            </a:r>
          </a:p>
        </p:txBody>
      </p:sp>
      <p:sp>
        <p:nvSpPr>
          <p:cNvPr id="1091" name="Text Box 480"/>
          <p:cNvSpPr txBox="1">
            <a:spLocks noChangeArrowheads="1"/>
          </p:cNvSpPr>
          <p:nvPr/>
        </p:nvSpPr>
        <p:spPr bwMode="auto">
          <a:xfrm>
            <a:off x="33078738" y="26544588"/>
            <a:ext cx="9982200" cy="579437"/>
          </a:xfrm>
          <a:prstGeom prst="rect">
            <a:avLst/>
          </a:prstGeom>
          <a:solidFill>
            <a:schemeClr val="accent2"/>
          </a:solidFill>
          <a:ln w="9525">
            <a:noFill/>
            <a:miter lim="800000"/>
            <a:headEnd/>
            <a:tailEnd/>
          </a:ln>
        </p:spPr>
        <p:txBody>
          <a:bodyPr lIns="91267" tIns="45624" rIns="91267" bIns="45624">
            <a:spAutoFit/>
          </a:bodyPr>
          <a:lstStyle/>
          <a:p>
            <a:pPr algn="ctr" eaLnBrk="0" hangingPunct="0">
              <a:spcBef>
                <a:spcPct val="50000"/>
              </a:spcBef>
            </a:pPr>
            <a:r>
              <a:rPr lang="en-US" sz="3200" b="1">
                <a:solidFill>
                  <a:srgbClr val="F8F8F8"/>
                </a:solidFill>
              </a:rPr>
              <a:t>Contact information</a:t>
            </a:r>
          </a:p>
        </p:txBody>
      </p:sp>
      <p:sp>
        <p:nvSpPr>
          <p:cNvPr id="1092" name="Text Box 481"/>
          <p:cNvSpPr txBox="1">
            <a:spLocks noChangeArrowheads="1"/>
          </p:cNvSpPr>
          <p:nvPr/>
        </p:nvSpPr>
        <p:spPr bwMode="auto">
          <a:xfrm>
            <a:off x="33078738" y="6218238"/>
            <a:ext cx="9982200" cy="12344400"/>
          </a:xfrm>
          <a:prstGeom prst="rect">
            <a:avLst/>
          </a:prstGeom>
          <a:noFill/>
          <a:ln w="9525">
            <a:noFill/>
            <a:miter lim="800000"/>
            <a:headEnd/>
            <a:tailEnd/>
          </a:ln>
        </p:spPr>
        <p:txBody>
          <a:bodyPr lIns="457200" tIns="457200" rIns="457200" bIns="457200">
            <a:spAutoFit/>
          </a:bodyPr>
          <a:lstStyle/>
          <a:p>
            <a:pPr defTabSz="4389438"/>
            <a:r>
              <a:rPr lang="en-US" sz="3000"/>
              <a:t>Are you too busy or somewhat “PowerPoint-challenged” and would you like to have your poster presentation professionally designed, printed and delivered on time for your meeting?</a:t>
            </a:r>
            <a:r>
              <a:rPr lang="en-US" sz="3000" i="1"/>
              <a:t/>
            </a:r>
            <a:br>
              <a:rPr lang="en-US" sz="3000" i="1"/>
            </a:br>
            <a:endParaRPr lang="en-US" sz="3000"/>
          </a:p>
          <a:p>
            <a:pPr defTabSz="4389438"/>
            <a:r>
              <a:rPr lang="en-US" sz="3000"/>
              <a:t>We’ll be happy to provide you with our expertise.</a:t>
            </a:r>
            <a:br>
              <a:rPr lang="en-US" sz="3000"/>
            </a:br>
            <a:r>
              <a:rPr lang="en-US" sz="3000"/>
              <a:t>All you would need is to email us the following:</a:t>
            </a:r>
            <a:br>
              <a:rPr lang="en-US" sz="3000"/>
            </a:br>
            <a:endParaRPr lang="en-US" sz="3000"/>
          </a:p>
          <a:p>
            <a:pPr marL="857250" lvl="1" indent="-400050" defTabSz="4389438">
              <a:buClr>
                <a:schemeClr val="hlink"/>
              </a:buClr>
              <a:buSzPct val="120000"/>
              <a:buFont typeface="Wingdings" pitchFamily="2" charset="2"/>
              <a:buChar char="§"/>
            </a:pPr>
            <a:r>
              <a:rPr lang="en-US" sz="3000" b="1"/>
              <a:t>A Word document with all your text or your multi-page PowerPoint document.</a:t>
            </a:r>
          </a:p>
          <a:p>
            <a:pPr marL="857250" lvl="1" indent="-400050" defTabSz="4389438">
              <a:buClr>
                <a:schemeClr val="hlink"/>
              </a:buClr>
              <a:buSzPct val="120000"/>
              <a:buFont typeface="Wingdings" pitchFamily="2" charset="2"/>
              <a:buChar char="§"/>
            </a:pPr>
            <a:endParaRPr lang="en-US" sz="3000" b="1"/>
          </a:p>
          <a:p>
            <a:pPr marL="857250" lvl="1" indent="-400050" defTabSz="4389438">
              <a:buClr>
                <a:schemeClr val="hlink"/>
              </a:buClr>
              <a:buSzPct val="120000"/>
              <a:buFont typeface="Wingdings" pitchFamily="2" charset="2"/>
              <a:buChar char="§"/>
            </a:pPr>
            <a:r>
              <a:rPr lang="en-US" sz="3000" b="1"/>
              <a:t>Your logos, photos, charts, graphs and tables.</a:t>
            </a:r>
          </a:p>
          <a:p>
            <a:pPr marL="857250" lvl="1" indent="-400050" defTabSz="4389438">
              <a:buClr>
                <a:schemeClr val="hlink"/>
              </a:buClr>
              <a:buSzPct val="120000"/>
              <a:buFont typeface="Wingdings" pitchFamily="2" charset="2"/>
              <a:buChar char="§"/>
            </a:pPr>
            <a:endParaRPr lang="en-US" sz="3000" b="1"/>
          </a:p>
          <a:p>
            <a:pPr marL="857250" lvl="1" indent="-400050" defTabSz="4389438">
              <a:buClr>
                <a:schemeClr val="hlink"/>
              </a:buClr>
              <a:buSzPct val="120000"/>
              <a:buFont typeface="Wingdings" pitchFamily="2" charset="2"/>
              <a:buChar char="§"/>
            </a:pPr>
            <a:r>
              <a:rPr lang="en-US" sz="3000" b="1"/>
              <a:t>Your deadline!</a:t>
            </a:r>
          </a:p>
          <a:p>
            <a:pPr defTabSz="4389438"/>
            <a:endParaRPr lang="en-US" sz="3000" b="1"/>
          </a:p>
          <a:p>
            <a:pPr defTabSz="4389438"/>
            <a:r>
              <a:rPr lang="en-US" sz="3000"/>
              <a:t>That’s it! </a:t>
            </a:r>
          </a:p>
          <a:p>
            <a:pPr defTabSz="4389438"/>
            <a:endParaRPr lang="en-US" sz="3000"/>
          </a:p>
          <a:p>
            <a:pPr defTabSz="4389438"/>
            <a:r>
              <a:rPr lang="en-US" sz="3000"/>
              <a:t>Your presentation will be ready within 24 to 48 hours and a proof will be emailed to you for revisions and final approval. Once we have your approval, your poster will be printed and shipped by next day or second day FedEx to your work, home or hotel.</a:t>
            </a:r>
          </a:p>
          <a:p>
            <a:pPr defTabSz="4389438"/>
            <a:endParaRPr lang="en-US" sz="3000"/>
          </a:p>
          <a:p>
            <a:pPr defTabSz="4389438"/>
            <a:r>
              <a:rPr lang="en-US" sz="3000"/>
              <a:t>Call us for a free estimate. We will be happy to assist. </a:t>
            </a:r>
          </a:p>
          <a:p>
            <a:pPr defTabSz="4389438"/>
            <a:r>
              <a:rPr lang="en-US" sz="3000"/>
              <a:t>You can reach us toll-free at:</a:t>
            </a:r>
          </a:p>
          <a:p>
            <a:pPr defTabSz="4389438"/>
            <a:r>
              <a:rPr lang="en-US" sz="3000" b="1"/>
              <a:t>1-866-649-3004 </a:t>
            </a:r>
          </a:p>
          <a:p>
            <a:pPr defTabSz="4389438"/>
            <a:r>
              <a:rPr lang="en-US" sz="3000"/>
              <a:t>Monday through Friday 9AM to 6PM PST.</a:t>
            </a:r>
          </a:p>
        </p:txBody>
      </p:sp>
      <p:sp>
        <p:nvSpPr>
          <p:cNvPr id="1093" name="Text Box 482"/>
          <p:cNvSpPr txBox="1">
            <a:spLocks noChangeArrowheads="1"/>
          </p:cNvSpPr>
          <p:nvPr/>
        </p:nvSpPr>
        <p:spPr bwMode="auto">
          <a:xfrm>
            <a:off x="33078738" y="19142075"/>
            <a:ext cx="9982200" cy="7315200"/>
          </a:xfrm>
          <a:prstGeom prst="rect">
            <a:avLst/>
          </a:prstGeom>
          <a:noFill/>
          <a:ln w="9525">
            <a:noFill/>
            <a:miter lim="800000"/>
            <a:headEnd/>
            <a:tailEnd/>
          </a:ln>
        </p:spPr>
        <p:txBody>
          <a:bodyPr lIns="457200" tIns="457200" rIns="457200" bIns="457200">
            <a:spAutoFit/>
          </a:bodyPr>
          <a:lstStyle/>
          <a:p>
            <a:pPr defTabSz="4389438"/>
            <a:r>
              <a:rPr lang="en-US" sz="3000"/>
              <a:t>We complete and ship poster printing orders the same day they come in as long as we have your files by 12 pm Pacific Time (3 pm Eastern), Monday through Friday. Orders due the next day take priority. We do not charge rush fees for printing and our shipping rates are standard FedEx rates.</a:t>
            </a:r>
          </a:p>
          <a:p>
            <a:pPr defTabSz="4389438"/>
            <a:endParaRPr lang="en-US" sz="3000"/>
          </a:p>
          <a:p>
            <a:pPr defTabSz="4389438"/>
            <a:r>
              <a:rPr lang="en-US" sz="3000" b="1"/>
              <a:t>How to order your printed poster:</a:t>
            </a:r>
          </a:p>
          <a:p>
            <a:pPr defTabSz="4389438"/>
            <a:r>
              <a:rPr lang="en-US" sz="3000"/>
              <a:t>To order your poster go to </a:t>
            </a:r>
            <a:r>
              <a:rPr lang="en-US" sz="3000" b="1">
                <a:solidFill>
                  <a:srgbClr val="660000"/>
                </a:solidFill>
                <a:hlinkClick r:id="rId19"/>
              </a:rPr>
              <a:t>www.posterpresentations.com</a:t>
            </a:r>
            <a:endParaRPr lang="en-US" sz="3000" b="1">
              <a:solidFill>
                <a:srgbClr val="660000"/>
              </a:solidFill>
            </a:endParaRPr>
          </a:p>
          <a:p>
            <a:pPr defTabSz="4389438"/>
            <a:r>
              <a:rPr lang="en-US" sz="3000"/>
              <a:t>and click on “</a:t>
            </a:r>
            <a:r>
              <a:rPr lang="en-US" sz="3000" b="1"/>
              <a:t>Order your poster</a:t>
            </a:r>
            <a:r>
              <a:rPr lang="en-US" sz="3000"/>
              <a:t>” on the top menu. Fill in the form and send us your file by choosing one of the two options offered.</a:t>
            </a:r>
          </a:p>
          <a:p>
            <a:pPr defTabSz="4389438"/>
            <a:endParaRPr lang="en-US" sz="3000"/>
          </a:p>
          <a:p>
            <a:pPr defTabSz="4389438"/>
            <a:r>
              <a:rPr lang="en-US" sz="3000"/>
              <a:t>You can email us at </a:t>
            </a:r>
            <a:r>
              <a:rPr lang="en-US" sz="3000" b="1">
                <a:solidFill>
                  <a:srgbClr val="660000"/>
                </a:solidFill>
                <a:hlinkClick r:id="rId20"/>
              </a:rPr>
              <a:t>production@cp-digital.com</a:t>
            </a:r>
            <a:endParaRPr lang="en-US" sz="3000" b="1">
              <a:solidFill>
                <a:srgbClr val="660000"/>
              </a:solidFill>
            </a:endParaRPr>
          </a:p>
          <a:p>
            <a:pPr defTabSz="4389438"/>
            <a:r>
              <a:rPr lang="en-US" sz="3000"/>
              <a:t>or call us toll free at </a:t>
            </a:r>
            <a:r>
              <a:rPr lang="en-US" sz="3000" b="1"/>
              <a:t>1-866-649-3004.</a:t>
            </a:r>
          </a:p>
        </p:txBody>
      </p:sp>
      <p:graphicFrame>
        <p:nvGraphicFramePr>
          <p:cNvPr id="2561" name="Group 513"/>
          <p:cNvGraphicFramePr>
            <a:graphicFrameLocks noGrp="1"/>
          </p:cNvGraphicFramePr>
          <p:nvPr/>
        </p:nvGraphicFramePr>
        <p:xfrm>
          <a:off x="33078738" y="27124025"/>
          <a:ext cx="9982200" cy="4879975"/>
        </p:xfrm>
        <a:graphic>
          <a:graphicData uri="http://schemas.openxmlformats.org/drawingml/2006/table">
            <a:tbl>
              <a:tblPr/>
              <a:tblGrid>
                <a:gridCol w="5040312"/>
                <a:gridCol w="4941888"/>
              </a:tblGrid>
              <a:tr h="1612900">
                <a:tc gridSpan="2">
                  <a:txBody>
                    <a:bodyPr/>
                    <a:lstStyle/>
                    <a:p>
                      <a:pPr marL="0" marR="0" lvl="0" indent="0" algn="l" defTabSz="652463" rtl="0" eaLnBrk="1" fontAlgn="base" latinLnBrk="0" hangingPunct="1">
                        <a:lnSpc>
                          <a:spcPct val="100000"/>
                        </a:lnSpc>
                        <a:spcBef>
                          <a:spcPct val="0"/>
                        </a:spcBef>
                        <a:spcAft>
                          <a:spcPct val="0"/>
                        </a:spcAft>
                        <a:buClrTx/>
                        <a:buSzTx/>
                        <a:buFontTx/>
                        <a:buNone/>
                        <a:tabLst/>
                      </a:pPr>
                      <a:r>
                        <a:rPr kumimoji="0" lang="en-US" sz="3000" b="1" i="0" u="none" strike="noStrike" cap="none" normalizeH="0" baseline="0" smtClean="0">
                          <a:ln>
                            <a:noFill/>
                          </a:ln>
                          <a:solidFill>
                            <a:schemeClr val="tx1"/>
                          </a:solidFill>
                          <a:effectLst/>
                          <a:latin typeface="Arial" charset="0"/>
                        </a:rPr>
                        <a:t>PosterPresentations.com</a:t>
                      </a:r>
                      <a:br>
                        <a:rPr kumimoji="0" lang="en-US" sz="3000" b="1" i="0" u="none" strike="noStrike" cap="none" normalizeH="0" baseline="0" smtClean="0">
                          <a:ln>
                            <a:noFill/>
                          </a:ln>
                          <a:solidFill>
                            <a:schemeClr val="tx1"/>
                          </a:solidFill>
                          <a:effectLst/>
                          <a:latin typeface="Arial" charset="0"/>
                        </a:rPr>
                      </a:br>
                      <a:r>
                        <a:rPr kumimoji="0" lang="en-US" sz="2000" b="0" i="0" u="none" strike="noStrike" cap="none" normalizeH="0" baseline="0" smtClean="0">
                          <a:ln>
                            <a:noFill/>
                          </a:ln>
                          <a:solidFill>
                            <a:schemeClr val="tx1"/>
                          </a:solidFill>
                          <a:effectLst/>
                          <a:latin typeface="Arial Narrow" pitchFamily="34" charset="0"/>
                        </a:rPr>
                        <a:t>a Canterbury Media Services, Inc. company</a:t>
                      </a:r>
                    </a:p>
                  </a:txBody>
                  <a:tcPr marL="457200" marR="274320" marT="274320" marB="274320" horzOverflow="overflow">
                    <a:lnL cap="flat">
                      <a:noFill/>
                    </a:lnL>
                    <a:lnR cap="flat">
                      <a:noFill/>
                    </a:lnR>
                    <a:lnT cap="flat">
                      <a:noFill/>
                    </a:lnT>
                    <a:lnB>
                      <a:noFill/>
                    </a:lnB>
                    <a:lnTlToBr>
                      <a:noFill/>
                    </a:lnTlToBr>
                    <a:lnBlToTr>
                      <a:noFill/>
                    </a:lnBlToTr>
                    <a:noFill/>
                  </a:tcPr>
                </a:tc>
                <a:tc hMerge="1">
                  <a:txBody>
                    <a:bodyPr/>
                    <a:lstStyle/>
                    <a:p>
                      <a:endParaRPr lang="en-US"/>
                    </a:p>
                  </a:txBody>
                  <a:tcPr/>
                </a:tc>
              </a:tr>
              <a:tr h="3267075">
                <a:tc>
                  <a:txBody>
                    <a:bodyPr/>
                    <a:lstStyle/>
                    <a:p>
                      <a:pPr marL="0" marR="0" lvl="0" indent="0" algn="l" defTabSz="652463" rtl="0" eaLnBrk="1" fontAlgn="base" latinLnBrk="0" hangingPunct="1">
                        <a:lnSpc>
                          <a:spcPct val="100000"/>
                        </a:lnSpc>
                        <a:spcBef>
                          <a:spcPct val="20000"/>
                        </a:spcBef>
                        <a:spcAft>
                          <a:spcPct val="0"/>
                        </a:spcAft>
                        <a:buClrTx/>
                        <a:buSzTx/>
                        <a:buFontTx/>
                        <a:buNone/>
                        <a:tabLst/>
                      </a:pPr>
                      <a:r>
                        <a:rPr kumimoji="0" lang="en-US" sz="3000" b="0" i="0" u="none" strike="noStrike" cap="none" normalizeH="0" baseline="0" smtClean="0">
                          <a:ln>
                            <a:noFill/>
                          </a:ln>
                          <a:solidFill>
                            <a:schemeClr val="tx1"/>
                          </a:solidFill>
                          <a:effectLst/>
                          <a:latin typeface="Arial Narrow" pitchFamily="34" charset="0"/>
                        </a:rPr>
                        <a:t>2117 Fourth Street, Studio C</a:t>
                      </a:r>
                    </a:p>
                    <a:p>
                      <a:pPr marL="0" marR="0" lvl="0" indent="0" algn="l" defTabSz="652463" rtl="0" eaLnBrk="1" fontAlgn="base" latinLnBrk="0" hangingPunct="1">
                        <a:lnSpc>
                          <a:spcPct val="100000"/>
                        </a:lnSpc>
                        <a:spcBef>
                          <a:spcPct val="20000"/>
                        </a:spcBef>
                        <a:spcAft>
                          <a:spcPct val="0"/>
                        </a:spcAft>
                        <a:buClrTx/>
                        <a:buSzTx/>
                        <a:buFontTx/>
                        <a:buNone/>
                        <a:tabLst/>
                      </a:pPr>
                      <a:r>
                        <a:rPr kumimoji="0" lang="en-US" sz="3000" b="0" i="0" u="none" strike="noStrike" cap="none" normalizeH="0" baseline="0" smtClean="0">
                          <a:ln>
                            <a:noFill/>
                          </a:ln>
                          <a:solidFill>
                            <a:schemeClr val="tx1"/>
                          </a:solidFill>
                          <a:effectLst/>
                          <a:latin typeface="Arial Narrow" pitchFamily="34" charset="0"/>
                        </a:rPr>
                        <a:t>Berkeley, California 94710</a:t>
                      </a:r>
                    </a:p>
                  </a:txBody>
                  <a:tcPr marL="457200" marR="274320" marT="274320" marB="274320" horzOverflow="overflow">
                    <a:lnL cap="flat">
                      <a:noFill/>
                    </a:lnL>
                    <a:lnR>
                      <a:noFill/>
                    </a:lnR>
                    <a:lnT>
                      <a:noFill/>
                    </a:lnT>
                    <a:lnB cap="flat">
                      <a:noFill/>
                    </a:lnB>
                    <a:lnTlToBr>
                      <a:noFill/>
                    </a:lnTlToBr>
                    <a:lnBlToTr>
                      <a:noFill/>
                    </a:lnBlToTr>
                    <a:noFill/>
                  </a:tcPr>
                </a:tc>
                <a:tc>
                  <a:txBody>
                    <a:bodyPr/>
                    <a:lstStyle/>
                    <a:p>
                      <a:pPr marL="0" marR="0" lvl="0" indent="0" algn="l" defTabSz="652463" rtl="0" eaLnBrk="1" fontAlgn="base" latinLnBrk="0" hangingPunct="1">
                        <a:lnSpc>
                          <a:spcPct val="100000"/>
                        </a:lnSpc>
                        <a:spcBef>
                          <a:spcPct val="20000"/>
                        </a:spcBef>
                        <a:spcAft>
                          <a:spcPct val="0"/>
                        </a:spcAft>
                        <a:buClrTx/>
                        <a:buSzTx/>
                        <a:buFontTx/>
                        <a:buNone/>
                        <a:tabLst/>
                      </a:pPr>
                      <a:r>
                        <a:rPr kumimoji="0" lang="en-US" sz="3000" b="0" i="0" u="none" strike="noStrike" cap="none" normalizeH="0" baseline="0" smtClean="0">
                          <a:ln>
                            <a:noFill/>
                          </a:ln>
                          <a:solidFill>
                            <a:schemeClr val="tx1"/>
                          </a:solidFill>
                          <a:effectLst/>
                          <a:latin typeface="Arial Narrow" pitchFamily="34" charset="0"/>
                        </a:rPr>
                        <a:t>T: 510.649.3001</a:t>
                      </a:r>
                    </a:p>
                    <a:p>
                      <a:pPr marL="0" marR="0" lvl="0" indent="0" algn="l" defTabSz="652463" rtl="0" eaLnBrk="1" fontAlgn="base" latinLnBrk="0" hangingPunct="1">
                        <a:lnSpc>
                          <a:spcPct val="100000"/>
                        </a:lnSpc>
                        <a:spcBef>
                          <a:spcPct val="20000"/>
                        </a:spcBef>
                        <a:spcAft>
                          <a:spcPct val="0"/>
                        </a:spcAft>
                        <a:buClrTx/>
                        <a:buSzTx/>
                        <a:buFontTx/>
                        <a:buNone/>
                        <a:tabLst/>
                      </a:pPr>
                      <a:r>
                        <a:rPr kumimoji="0" lang="en-US" sz="3000" b="0" i="0" u="none" strike="noStrike" cap="none" normalizeH="0" baseline="0" smtClean="0">
                          <a:ln>
                            <a:noFill/>
                          </a:ln>
                          <a:solidFill>
                            <a:schemeClr val="tx1"/>
                          </a:solidFill>
                          <a:effectLst/>
                          <a:latin typeface="Arial Narrow" pitchFamily="34" charset="0"/>
                        </a:rPr>
                        <a:t>F: 510.649.0331</a:t>
                      </a:r>
                    </a:p>
                    <a:p>
                      <a:pPr marL="0" marR="0" lvl="0" indent="0" algn="l" defTabSz="652463" rtl="0" eaLnBrk="1" fontAlgn="base" latinLnBrk="0" hangingPunct="1">
                        <a:lnSpc>
                          <a:spcPct val="100000"/>
                        </a:lnSpc>
                        <a:spcBef>
                          <a:spcPct val="20000"/>
                        </a:spcBef>
                        <a:spcAft>
                          <a:spcPct val="0"/>
                        </a:spcAft>
                        <a:buClrTx/>
                        <a:buSzTx/>
                        <a:buFontTx/>
                        <a:buNone/>
                        <a:tabLst/>
                      </a:pPr>
                      <a:r>
                        <a:rPr kumimoji="0" lang="en-US" sz="3000" b="0" i="0" u="none" strike="noStrike" cap="none" normalizeH="0" baseline="0" smtClean="0">
                          <a:ln>
                            <a:noFill/>
                          </a:ln>
                          <a:solidFill>
                            <a:schemeClr val="tx1"/>
                          </a:solidFill>
                          <a:effectLst/>
                          <a:latin typeface="Arial Narrow" pitchFamily="34" charset="0"/>
                        </a:rPr>
                        <a:t>TF: 1.866.649.3004</a:t>
                      </a:r>
                    </a:p>
                    <a:p>
                      <a:pPr marL="0" marR="0" lvl="0" indent="0" algn="l" defTabSz="652463" rtl="0" eaLnBrk="1" fontAlgn="base" latinLnBrk="0" hangingPunct="1">
                        <a:lnSpc>
                          <a:spcPct val="100000"/>
                        </a:lnSpc>
                        <a:spcBef>
                          <a:spcPct val="20000"/>
                        </a:spcBef>
                        <a:spcAft>
                          <a:spcPct val="0"/>
                        </a:spcAft>
                        <a:buClrTx/>
                        <a:buSzTx/>
                        <a:buFontTx/>
                        <a:buNone/>
                        <a:tabLst/>
                      </a:pPr>
                      <a:r>
                        <a:rPr kumimoji="0" lang="en-US" sz="3000" b="0" i="0" u="none" strike="noStrike" cap="none" normalizeH="0" baseline="0" smtClean="0">
                          <a:ln>
                            <a:noFill/>
                          </a:ln>
                          <a:solidFill>
                            <a:schemeClr val="tx1"/>
                          </a:solidFill>
                          <a:effectLst/>
                          <a:latin typeface="Arial Narrow" pitchFamily="34" charset="0"/>
                        </a:rPr>
                        <a:t>E: </a:t>
                      </a:r>
                      <a:r>
                        <a:rPr kumimoji="0" lang="en-US" sz="3000" b="0" i="0" u="none" strike="noStrike" cap="none" normalizeH="0" baseline="0" smtClean="0">
                          <a:ln>
                            <a:noFill/>
                          </a:ln>
                          <a:solidFill>
                            <a:schemeClr val="tx1"/>
                          </a:solidFill>
                          <a:effectLst/>
                          <a:latin typeface="Arial Narrow" pitchFamily="34" charset="0"/>
                          <a:hlinkClick r:id="rId20"/>
                        </a:rPr>
                        <a:t>production@cp-digital.com</a:t>
                      </a:r>
                      <a:endParaRPr kumimoji="0" lang="en-US" sz="3000" b="0" i="0" u="none" strike="noStrike" cap="none" normalizeH="0" baseline="0" smtClean="0">
                        <a:ln>
                          <a:noFill/>
                        </a:ln>
                        <a:solidFill>
                          <a:schemeClr val="tx1"/>
                        </a:solidFill>
                        <a:effectLst/>
                        <a:latin typeface="Arial Narrow" pitchFamily="34" charset="0"/>
                      </a:endParaRPr>
                    </a:p>
                  </a:txBody>
                  <a:tcPr marL="457200" marR="274320" marT="274320" marB="274320" horzOverflow="overflow">
                    <a:lnL>
                      <a:noFill/>
                    </a:lnL>
                    <a:lnR cap="flat">
                      <a:noFill/>
                    </a:lnR>
                    <a:lnT>
                      <a:noFill/>
                    </a:lnT>
                    <a:lnB cap="flat">
                      <a:noFill/>
                    </a:lnB>
                    <a:lnTlToBr>
                      <a:noFill/>
                    </a:lnTlToBr>
                    <a:lnBlToTr>
                      <a:noFill/>
                    </a:lnBlToTr>
                    <a:noFill/>
                  </a:tcPr>
                </a:tc>
              </a:tr>
            </a:tbl>
          </a:graphicData>
        </a:graphic>
      </p:graphicFrame>
      <p:sp>
        <p:nvSpPr>
          <p:cNvPr id="1098" name="Text Box 389"/>
          <p:cNvSpPr txBox="1">
            <a:spLocks noChangeArrowheads="1"/>
          </p:cNvSpPr>
          <p:nvPr/>
        </p:nvSpPr>
        <p:spPr bwMode="auto">
          <a:xfrm>
            <a:off x="685800" y="18214975"/>
            <a:ext cx="9982200" cy="10972800"/>
          </a:xfrm>
          <a:prstGeom prst="rect">
            <a:avLst/>
          </a:prstGeom>
          <a:noFill/>
          <a:ln w="9525">
            <a:noFill/>
            <a:miter lim="800000"/>
            <a:headEnd/>
            <a:tailEnd/>
          </a:ln>
        </p:spPr>
        <p:txBody>
          <a:bodyPr lIns="457200" tIns="457200" rIns="457200" bIns="457200">
            <a:spAutoFit/>
          </a:bodyPr>
          <a:lstStyle/>
          <a:p>
            <a:pPr defTabSz="4389438"/>
            <a:r>
              <a:rPr lang="en-US" sz="3000" dirty="0"/>
              <a:t>To start using this template you first need to delete most of the contents of this page. Keep the poster title and one of the blue section headers.</a:t>
            </a:r>
            <a:br>
              <a:rPr lang="en-US" sz="3000" dirty="0"/>
            </a:br>
            <a:r>
              <a:rPr lang="en-US" sz="3000" dirty="0"/>
              <a:t/>
            </a:r>
            <a:br>
              <a:rPr lang="en-US" sz="3000" dirty="0"/>
            </a:br>
            <a:r>
              <a:rPr lang="en-US" sz="3000" dirty="0"/>
              <a:t>The cleared template should now look like in </a:t>
            </a:r>
            <a:r>
              <a:rPr lang="en-US" sz="3000" dirty="0">
                <a:solidFill>
                  <a:srgbClr val="009900"/>
                </a:solidFill>
              </a:rPr>
              <a:t>Figure 1</a:t>
            </a:r>
            <a:r>
              <a:rPr lang="en-US" sz="3000" dirty="0"/>
              <a:t>. </a:t>
            </a:r>
            <a:br>
              <a:rPr lang="en-US" sz="3000" dirty="0"/>
            </a:br>
            <a:r>
              <a:rPr lang="en-US" sz="3000" dirty="0"/>
              <a:t>After you decide how many sections you need for your poster (Introduction, Methods, Results, References, etc.), use the “copy” and “paste” commands to create as many copies of the blue section headers as needed.</a:t>
            </a:r>
            <a:br>
              <a:rPr lang="en-US" sz="3000" dirty="0"/>
            </a:br>
            <a:r>
              <a:rPr lang="en-US" sz="3000" dirty="0"/>
              <a:t/>
            </a:r>
            <a:br>
              <a:rPr lang="en-US" sz="3000" dirty="0"/>
            </a:br>
            <a:r>
              <a:rPr lang="en-US" sz="3000" dirty="0"/>
              <a:t>Move the header copies approximately to where you think they need to be on the poster, so you can get a better sense of the overall poster layout. It will help you organize your content. See </a:t>
            </a:r>
            <a:r>
              <a:rPr lang="en-US" sz="3000" dirty="0">
                <a:solidFill>
                  <a:srgbClr val="009900"/>
                </a:solidFill>
              </a:rPr>
              <a:t>Figure 2</a:t>
            </a:r>
            <a:r>
              <a:rPr lang="en-US" sz="3000" dirty="0"/>
              <a:t>. </a:t>
            </a:r>
            <a:br>
              <a:rPr lang="en-US" sz="3000" dirty="0"/>
            </a:br>
            <a:r>
              <a:rPr lang="en-US" sz="3000" dirty="0"/>
              <a:t/>
            </a:r>
            <a:br>
              <a:rPr lang="en-US" sz="3000" dirty="0"/>
            </a:br>
            <a:r>
              <a:rPr lang="en-US" sz="3000" dirty="0"/>
              <a:t>You can now start adding your text. </a:t>
            </a:r>
            <a:br>
              <a:rPr lang="en-US" sz="3000" dirty="0"/>
            </a:br>
            <a:r>
              <a:rPr lang="en-US" sz="3000" dirty="0"/>
              <a:t>To add text use the </a:t>
            </a:r>
            <a:r>
              <a:rPr lang="en-US" sz="3000" b="1" dirty="0"/>
              <a:t>text</a:t>
            </a:r>
            <a:r>
              <a:rPr lang="en-US" sz="3000" dirty="0"/>
              <a:t> tool to draw a text box starting from the left edge of a column to the right edge and start typing in your text. You can also paste the text you may have already copied from another source. See </a:t>
            </a:r>
            <a:r>
              <a:rPr lang="en-US" sz="3000" dirty="0">
                <a:solidFill>
                  <a:srgbClr val="009900"/>
                </a:solidFill>
              </a:rPr>
              <a:t>Figure 3</a:t>
            </a:r>
            <a:r>
              <a:rPr lang="en-US" sz="3000" dirty="0"/>
              <a:t>.</a:t>
            </a:r>
            <a:br>
              <a:rPr lang="en-US" sz="3000" dirty="0"/>
            </a:br>
            <a:r>
              <a:rPr lang="en-US" sz="3000" dirty="0"/>
              <a:t> </a:t>
            </a:r>
            <a:br>
              <a:rPr lang="en-US" sz="3000" dirty="0"/>
            </a:br>
            <a:r>
              <a:rPr lang="en-US" sz="3000" dirty="0"/>
              <a:t>Repeat the process throughout the poster as needed. </a:t>
            </a:r>
          </a:p>
        </p:txBody>
      </p:sp>
      <p:sp>
        <p:nvSpPr>
          <p:cNvPr id="1099" name="AutoShape 507"/>
          <p:cNvSpPr>
            <a:spLocks noChangeArrowheads="1"/>
          </p:cNvSpPr>
          <p:nvPr/>
        </p:nvSpPr>
        <p:spPr bwMode="auto">
          <a:xfrm>
            <a:off x="685800" y="1143000"/>
            <a:ext cx="3325813" cy="2570163"/>
          </a:xfrm>
          <a:prstGeom prst="roundRect">
            <a:avLst>
              <a:gd name="adj" fmla="val 16667"/>
            </a:avLst>
          </a:prstGeom>
          <a:solidFill>
            <a:schemeClr val="bg1"/>
          </a:solidFill>
          <a:ln w="28575">
            <a:solidFill>
              <a:schemeClr val="tx1"/>
            </a:solidFill>
            <a:round/>
            <a:headEnd/>
            <a:tailEnd/>
          </a:ln>
        </p:spPr>
        <p:txBody>
          <a:bodyPr wrap="none" anchor="ctr"/>
          <a:lstStyle/>
          <a:p>
            <a:pPr algn="ctr" defTabSz="3135313"/>
            <a:r>
              <a:rPr lang="en-US" sz="2100"/>
              <a:t>OPTIONAL</a:t>
            </a:r>
            <a:br>
              <a:rPr lang="en-US" sz="2100"/>
            </a:br>
            <a:r>
              <a:rPr lang="en-US" sz="2100"/>
              <a:t>LOGO HERE</a:t>
            </a:r>
          </a:p>
        </p:txBody>
      </p:sp>
      <p:sp>
        <p:nvSpPr>
          <p:cNvPr id="1100" name="AutoShape 508"/>
          <p:cNvSpPr>
            <a:spLocks noChangeArrowheads="1"/>
          </p:cNvSpPr>
          <p:nvPr/>
        </p:nvSpPr>
        <p:spPr bwMode="auto">
          <a:xfrm>
            <a:off x="39735125" y="1143000"/>
            <a:ext cx="3325813" cy="2570163"/>
          </a:xfrm>
          <a:prstGeom prst="roundRect">
            <a:avLst>
              <a:gd name="adj" fmla="val 16667"/>
            </a:avLst>
          </a:prstGeom>
          <a:solidFill>
            <a:schemeClr val="bg1"/>
          </a:solidFill>
          <a:ln w="28575">
            <a:solidFill>
              <a:schemeClr val="tx1"/>
            </a:solidFill>
            <a:round/>
            <a:headEnd/>
            <a:tailEnd/>
          </a:ln>
        </p:spPr>
        <p:txBody>
          <a:bodyPr wrap="none" anchor="ctr"/>
          <a:lstStyle/>
          <a:p>
            <a:pPr algn="ctr" defTabSz="3135313"/>
            <a:r>
              <a:rPr lang="en-US" sz="2100"/>
              <a:t>OPTIONAL</a:t>
            </a:r>
            <a:br>
              <a:rPr lang="en-US" sz="2100"/>
            </a:br>
            <a:r>
              <a:rPr lang="en-US" sz="2100"/>
              <a:t>LOGO HERE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fontScheme name="1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1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1_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1_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1_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2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fontScheme name="2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2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2_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2_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2_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10347</TotalTime>
  <Words>710</Words>
  <Application>Microsoft Office PowerPoint</Application>
  <PresentationFormat>Custom</PresentationFormat>
  <Paragraphs>91</Paragraphs>
  <Slides>1</Slides>
  <Notes>1</Notes>
  <HiddenSlides>0</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1</vt:i4>
      </vt:variant>
    </vt:vector>
  </HeadingPairs>
  <TitlesOfParts>
    <vt:vector size="6" baseType="lpstr">
      <vt:lpstr>Custom Design</vt:lpstr>
      <vt:lpstr>1_Custom Design</vt:lpstr>
      <vt:lpstr>2_Custom Design</vt:lpstr>
      <vt:lpstr>Image</vt:lpstr>
      <vt:lpstr>Chart</vt:lpstr>
      <vt:lpstr>Slide 1</vt:lpstr>
    </vt:vector>
  </TitlesOfParts>
  <Company>www.PosterPresentations.com</Company>
  <LinksUpToDate>false</LinksUpToDate>
  <SharedDoc>false</SharedDoc>
  <HyperlinkBase>http://www.posterpresentations.com</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48x36 Poster Template</dc:title>
  <dc:subject>Free PowerPoint poster templates</dc:subject>
  <dc:creator>A. Kotoulas</dc:creator>
  <cp:keywords>poster presentation, poster design, poster template</cp:keywords>
  <dc:description>Non-authorized printing of this poster template by any commercial printing service other than PosterPresentations.com is strictly prohibited._x000d_
Non-profit educational printing centers are exempt._x000d_
To obtain printing authorization call:_x000d_
1.866.649.3004_x000d_
_x000d_
© 2007 Canterbury Media Services, Inc</dc:description>
  <cp:lastModifiedBy>Sharp's</cp:lastModifiedBy>
  <cp:revision>182</cp:revision>
  <dcterms:created xsi:type="dcterms:W3CDTF">2005-05-18T01:24:28Z</dcterms:created>
  <dcterms:modified xsi:type="dcterms:W3CDTF">2011-03-29T16:16:23Z</dcterms:modified>
  <cp:category>Powerpoint poster templates</cp:category>
</cp:coreProperties>
</file>